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4" r:id="rId3"/>
    <p:sldId id="257" r:id="rId4"/>
    <p:sldId id="261" r:id="rId5"/>
    <p:sldId id="266" r:id="rId6"/>
    <p:sldId id="289" r:id="rId7"/>
    <p:sldId id="281" r:id="rId8"/>
    <p:sldId id="283" r:id="rId9"/>
    <p:sldId id="285" r:id="rId10"/>
    <p:sldId id="286" r:id="rId11"/>
    <p:sldId id="287" r:id="rId12"/>
    <p:sldId id="282" r:id="rId13"/>
    <p:sldId id="314" r:id="rId14"/>
    <p:sldId id="309" r:id="rId15"/>
    <p:sldId id="310" r:id="rId16"/>
    <p:sldId id="317" r:id="rId17"/>
    <p:sldId id="308" r:id="rId18"/>
    <p:sldId id="312" r:id="rId19"/>
    <p:sldId id="301" r:id="rId20"/>
    <p:sldId id="277" r:id="rId21"/>
    <p:sldId id="306" r:id="rId22"/>
    <p:sldId id="284" r:id="rId23"/>
    <p:sldId id="302" r:id="rId24"/>
    <p:sldId id="318" r:id="rId25"/>
    <p:sldId id="31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E7971-15DD-41B0-8B0B-09038FFC3786}" v="11" dt="2023-09-14T21:55:06.1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s, Nate" userId="1a7ed9a7-6979-4999-8e72-44e838efb909" providerId="ADAL" clId="{FFA59E13-F3E5-4BBF-9B63-0DCECD2A2D19}"/>
    <pc:docChg chg="undo redo custSel addSld delSld modSld sldOrd">
      <pc:chgData name="Phillips, Nate" userId="1a7ed9a7-6979-4999-8e72-44e838efb909" providerId="ADAL" clId="{FFA59E13-F3E5-4BBF-9B63-0DCECD2A2D19}" dt="2023-04-19T18:32:40.736" v="363" actId="20577"/>
      <pc:docMkLst>
        <pc:docMk/>
      </pc:docMkLst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840165528" sldId="256"/>
        </pc:sldMkLst>
      </pc:sldChg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3749234364" sldId="257"/>
        </pc:sldMkLst>
      </pc:sldChg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634591183" sldId="258"/>
        </pc:sldMkLst>
      </pc:sldChg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2734254563" sldId="259"/>
        </pc:sldMkLst>
      </pc:sldChg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589958030" sldId="260"/>
        </pc:sldMkLst>
      </pc:sldChg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828801980" sldId="262"/>
        </pc:sldMkLst>
      </pc:sldChg>
      <pc:sldChg chg="del">
        <pc:chgData name="Phillips, Nate" userId="1a7ed9a7-6979-4999-8e72-44e838efb909" providerId="ADAL" clId="{FFA59E13-F3E5-4BBF-9B63-0DCECD2A2D19}" dt="2023-04-18T17:24:47.942" v="209" actId="47"/>
        <pc:sldMkLst>
          <pc:docMk/>
          <pc:sldMk cId="2554790993" sldId="263"/>
        </pc:sldMkLst>
      </pc:sldChg>
      <pc:sldChg chg="del">
        <pc:chgData name="Phillips, Nate" userId="1a7ed9a7-6979-4999-8e72-44e838efb909" providerId="ADAL" clId="{FFA59E13-F3E5-4BBF-9B63-0DCECD2A2D19}" dt="2023-04-18T17:14:48.500" v="0" actId="47"/>
        <pc:sldMkLst>
          <pc:docMk/>
          <pc:sldMk cId="1353215580" sldId="264"/>
        </pc:sldMkLst>
      </pc:sldChg>
      <pc:sldChg chg="del">
        <pc:chgData name="Phillips, Nate" userId="1a7ed9a7-6979-4999-8e72-44e838efb909" providerId="ADAL" clId="{FFA59E13-F3E5-4BBF-9B63-0DCECD2A2D19}" dt="2023-04-18T17:24:37.062" v="206" actId="47"/>
        <pc:sldMkLst>
          <pc:docMk/>
          <pc:sldMk cId="3863159678" sldId="266"/>
        </pc:sldMkLst>
      </pc:sldChg>
      <pc:sldChg chg="del">
        <pc:chgData name="Phillips, Nate" userId="1a7ed9a7-6979-4999-8e72-44e838efb909" providerId="ADAL" clId="{FFA59E13-F3E5-4BBF-9B63-0DCECD2A2D19}" dt="2023-04-18T17:24:49.535" v="210" actId="47"/>
        <pc:sldMkLst>
          <pc:docMk/>
          <pc:sldMk cId="2908307727" sldId="267"/>
        </pc:sldMkLst>
      </pc:sldChg>
      <pc:sldChg chg="mod modShow">
        <pc:chgData name="Phillips, Nate" userId="1a7ed9a7-6979-4999-8e72-44e838efb909" providerId="ADAL" clId="{FFA59E13-F3E5-4BBF-9B63-0DCECD2A2D19}" dt="2023-04-18T17:15:17.417" v="1" actId="729"/>
        <pc:sldMkLst>
          <pc:docMk/>
          <pc:sldMk cId="681799432" sldId="283"/>
        </pc:sldMkLst>
      </pc:sldChg>
      <pc:sldChg chg="modSp mod">
        <pc:chgData name="Phillips, Nate" userId="1a7ed9a7-6979-4999-8e72-44e838efb909" providerId="ADAL" clId="{FFA59E13-F3E5-4BBF-9B63-0DCECD2A2D19}" dt="2023-04-18T17:19:33.420" v="118" actId="20577"/>
        <pc:sldMkLst>
          <pc:docMk/>
          <pc:sldMk cId="3418562893" sldId="287"/>
        </pc:sldMkLst>
        <pc:graphicFrameChg chg="mod modGraphic">
          <ac:chgData name="Phillips, Nate" userId="1a7ed9a7-6979-4999-8e72-44e838efb909" providerId="ADAL" clId="{FFA59E13-F3E5-4BBF-9B63-0DCECD2A2D19}" dt="2023-04-18T17:19:33.420" v="118" actId="20577"/>
          <ac:graphicFrameMkLst>
            <pc:docMk/>
            <pc:sldMk cId="3418562893" sldId="287"/>
            <ac:graphicFrameMk id="6" creationId="{77BBACEB-8327-3733-AD81-6A6DDB96E45C}"/>
          </ac:graphicFrameMkLst>
        </pc:graphicFrameChg>
      </pc:sldChg>
      <pc:sldChg chg="del">
        <pc:chgData name="Phillips, Nate" userId="1a7ed9a7-6979-4999-8e72-44e838efb909" providerId="ADAL" clId="{FFA59E13-F3E5-4BBF-9B63-0DCECD2A2D19}" dt="2023-04-18T17:24:08.843" v="204" actId="47"/>
        <pc:sldMkLst>
          <pc:docMk/>
          <pc:sldMk cId="2656792770" sldId="290"/>
        </pc:sldMkLst>
      </pc:sldChg>
      <pc:sldChg chg="del ord">
        <pc:chgData name="Phillips, Nate" userId="1a7ed9a7-6979-4999-8e72-44e838efb909" providerId="ADAL" clId="{FFA59E13-F3E5-4BBF-9B63-0DCECD2A2D19}" dt="2023-04-18T17:24:19.086" v="205" actId="47"/>
        <pc:sldMkLst>
          <pc:docMk/>
          <pc:sldMk cId="1068886294" sldId="303"/>
        </pc:sldMkLst>
      </pc:sldChg>
      <pc:sldChg chg="del">
        <pc:chgData name="Phillips, Nate" userId="1a7ed9a7-6979-4999-8e72-44e838efb909" providerId="ADAL" clId="{FFA59E13-F3E5-4BBF-9B63-0DCECD2A2D19}" dt="2023-04-18T17:24:46.339" v="208" actId="47"/>
        <pc:sldMkLst>
          <pc:docMk/>
          <pc:sldMk cId="3240691308" sldId="304"/>
        </pc:sldMkLst>
      </pc:sldChg>
      <pc:sldChg chg="modSp mod">
        <pc:chgData name="Phillips, Nate" userId="1a7ed9a7-6979-4999-8e72-44e838efb909" providerId="ADAL" clId="{FFA59E13-F3E5-4BBF-9B63-0DCECD2A2D19}" dt="2023-04-18T17:23:41.191" v="203" actId="108"/>
        <pc:sldMkLst>
          <pc:docMk/>
          <pc:sldMk cId="3429639671" sldId="309"/>
        </pc:sldMkLst>
        <pc:graphicFrameChg chg="mod modGraphic">
          <ac:chgData name="Phillips, Nate" userId="1a7ed9a7-6979-4999-8e72-44e838efb909" providerId="ADAL" clId="{FFA59E13-F3E5-4BBF-9B63-0DCECD2A2D19}" dt="2023-04-18T17:23:41.191" v="203" actId="108"/>
          <ac:graphicFrameMkLst>
            <pc:docMk/>
            <pc:sldMk cId="3429639671" sldId="309"/>
            <ac:graphicFrameMk id="4" creationId="{11CEBE73-E5B2-5EED-BBF1-2FDDB524E78F}"/>
          </ac:graphicFrameMkLst>
        </pc:graphicFrameChg>
      </pc:sldChg>
      <pc:sldChg chg="del">
        <pc:chgData name="Phillips, Nate" userId="1a7ed9a7-6979-4999-8e72-44e838efb909" providerId="ADAL" clId="{FFA59E13-F3E5-4BBF-9B63-0DCECD2A2D19}" dt="2023-04-18T17:24:39.583" v="207" actId="47"/>
        <pc:sldMkLst>
          <pc:docMk/>
          <pc:sldMk cId="556972271" sldId="311"/>
        </pc:sldMkLst>
      </pc:sldChg>
      <pc:sldChg chg="modSp mod">
        <pc:chgData name="Phillips, Nate" userId="1a7ed9a7-6979-4999-8e72-44e838efb909" providerId="ADAL" clId="{FFA59E13-F3E5-4BBF-9B63-0DCECD2A2D19}" dt="2023-04-18T17:25:47.606" v="327" actId="20577"/>
        <pc:sldMkLst>
          <pc:docMk/>
          <pc:sldMk cId="1998964115" sldId="312"/>
        </pc:sldMkLst>
        <pc:spChg chg="mod">
          <ac:chgData name="Phillips, Nate" userId="1a7ed9a7-6979-4999-8e72-44e838efb909" providerId="ADAL" clId="{FFA59E13-F3E5-4BBF-9B63-0DCECD2A2D19}" dt="2023-04-18T17:25:47.606" v="327" actId="20577"/>
          <ac:spMkLst>
            <pc:docMk/>
            <pc:sldMk cId="1998964115" sldId="312"/>
            <ac:spMk id="3" creationId="{349DEE73-56C7-311B-9266-28C935131096}"/>
          </ac:spMkLst>
        </pc:spChg>
      </pc:sldChg>
      <pc:sldChg chg="modSp new mod">
        <pc:chgData name="Phillips, Nate" userId="1a7ed9a7-6979-4999-8e72-44e838efb909" providerId="ADAL" clId="{FFA59E13-F3E5-4BBF-9B63-0DCECD2A2D19}" dt="2023-04-18T17:25:33.815" v="325" actId="20577"/>
        <pc:sldMkLst>
          <pc:docMk/>
          <pc:sldMk cId="1644778006" sldId="313"/>
        </pc:sldMkLst>
        <pc:spChg chg="mod">
          <ac:chgData name="Phillips, Nate" userId="1a7ed9a7-6979-4999-8e72-44e838efb909" providerId="ADAL" clId="{FFA59E13-F3E5-4BBF-9B63-0DCECD2A2D19}" dt="2023-04-18T17:25:00.358" v="221" actId="20577"/>
          <ac:spMkLst>
            <pc:docMk/>
            <pc:sldMk cId="1644778006" sldId="313"/>
            <ac:spMk id="2" creationId="{79CE0D0F-3FA5-E76B-1EA6-2B9F30F8EEDF}"/>
          </ac:spMkLst>
        </pc:spChg>
        <pc:spChg chg="mod">
          <ac:chgData name="Phillips, Nate" userId="1a7ed9a7-6979-4999-8e72-44e838efb909" providerId="ADAL" clId="{FFA59E13-F3E5-4BBF-9B63-0DCECD2A2D19}" dt="2023-04-18T17:25:33.815" v="325" actId="20577"/>
          <ac:spMkLst>
            <pc:docMk/>
            <pc:sldMk cId="1644778006" sldId="313"/>
            <ac:spMk id="3" creationId="{EF562800-6892-EA54-0ADB-CF8460DD52B8}"/>
          </ac:spMkLst>
        </pc:spChg>
      </pc:sldChg>
      <pc:sldChg chg="modSp new mod">
        <pc:chgData name="Phillips, Nate" userId="1a7ed9a7-6979-4999-8e72-44e838efb909" providerId="ADAL" clId="{FFA59E13-F3E5-4BBF-9B63-0DCECD2A2D19}" dt="2023-04-19T18:32:40.736" v="363" actId="20577"/>
        <pc:sldMkLst>
          <pc:docMk/>
          <pc:sldMk cId="111813950" sldId="314"/>
        </pc:sldMkLst>
        <pc:spChg chg="mod">
          <ac:chgData name="Phillips, Nate" userId="1a7ed9a7-6979-4999-8e72-44e838efb909" providerId="ADAL" clId="{FFA59E13-F3E5-4BBF-9B63-0DCECD2A2D19}" dt="2023-04-19T18:32:40.736" v="363" actId="20577"/>
          <ac:spMkLst>
            <pc:docMk/>
            <pc:sldMk cId="111813950" sldId="314"/>
            <ac:spMk id="3" creationId="{59065CCF-D90A-3BD5-99BD-7D5295DEB80D}"/>
          </ac:spMkLst>
        </pc:spChg>
      </pc:sldChg>
    </pc:docChg>
  </pc:docChgLst>
  <pc:docChgLst>
    <pc:chgData name="Phillips, Nate" userId="1a7ed9a7-6979-4999-8e72-44e838efb909" providerId="ADAL" clId="{7ADD1817-AA0D-4C8B-A8DC-2FB3E67F4BFA}"/>
    <pc:docChg chg="custSel modSld">
      <pc:chgData name="Phillips, Nate" userId="1a7ed9a7-6979-4999-8e72-44e838efb909" providerId="ADAL" clId="{7ADD1817-AA0D-4C8B-A8DC-2FB3E67F4BFA}" dt="2022-04-18T17:20:18.785" v="150"/>
      <pc:docMkLst>
        <pc:docMk/>
      </pc:docMkLst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840165528" sldId="256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840165528" sldId="256"/>
            <ac:spMk id="2" creationId="{5D46307E-A2B8-4462-8299-D11DDF3E97CF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840165528" sldId="256"/>
            <ac:spMk id="3" creationId="{E0EA0622-93EF-4585-9F59-D8E24EA48EA9}"/>
          </ac:spMkLst>
        </pc:spChg>
      </pc:sldChg>
      <pc:sldChg chg="modSp mod">
        <pc:chgData name="Phillips, Nate" userId="1a7ed9a7-6979-4999-8e72-44e838efb909" providerId="ADAL" clId="{7ADD1817-AA0D-4C8B-A8DC-2FB3E67F4BFA}" dt="2022-04-18T17:19:49.516" v="149" actId="1076"/>
        <pc:sldMkLst>
          <pc:docMk/>
          <pc:sldMk cId="3749234364" sldId="257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3749234364" sldId="257"/>
            <ac:spMk id="2" creationId="{ADA63D87-523A-4718-87DE-9B3D33678CAC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3749234364" sldId="257"/>
            <ac:spMk id="3" creationId="{B741DA17-66FF-48DE-8BC8-6B8576BF006E}"/>
          </ac:spMkLst>
        </pc:spChg>
        <pc:spChg chg="mod">
          <ac:chgData name="Phillips, Nate" userId="1a7ed9a7-6979-4999-8e72-44e838efb909" providerId="ADAL" clId="{7ADD1817-AA0D-4C8B-A8DC-2FB3E67F4BFA}" dt="2022-04-18T17:19:49.516" v="149" actId="1076"/>
          <ac:spMkLst>
            <pc:docMk/>
            <pc:sldMk cId="3749234364" sldId="257"/>
            <ac:spMk id="5" creationId="{D56534EB-6177-4DD7-B29E-283EBEC718E6}"/>
          </ac:spMkLst>
        </pc:spChg>
      </pc:sldChg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634591183" sldId="258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634591183" sldId="258"/>
            <ac:spMk id="2" creationId="{ADA63D87-523A-4718-87DE-9B3D33678CAC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634591183" sldId="258"/>
            <ac:spMk id="3" creationId="{B741DA17-66FF-48DE-8BC8-6B8576BF006E}"/>
          </ac:spMkLst>
        </pc:spChg>
      </pc:sldChg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2734254563" sldId="259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2734254563" sldId="259"/>
            <ac:spMk id="2" creationId="{70849004-0F04-496C-8BBE-3BD18C0999FE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2734254563" sldId="259"/>
            <ac:spMk id="3" creationId="{09770F3C-1704-49B5-97D5-389FFA9F5E42}"/>
          </ac:spMkLst>
        </pc:spChg>
      </pc:sldChg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589958030" sldId="260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589958030" sldId="260"/>
            <ac:spMk id="2" creationId="{1CA9FB50-4B57-43EC-ABDA-7B35C858A603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589958030" sldId="260"/>
            <ac:spMk id="3" creationId="{9039B911-02FC-4399-B710-F98746D29FEA}"/>
          </ac:spMkLst>
        </pc:spChg>
      </pc:sldChg>
      <pc:sldChg chg="delSp modSp mod delAnim modAnim">
        <pc:chgData name="Phillips, Nate" userId="1a7ed9a7-6979-4999-8e72-44e838efb909" providerId="ADAL" clId="{7ADD1817-AA0D-4C8B-A8DC-2FB3E67F4BFA}" dt="2022-04-18T17:20:18.785" v="150"/>
        <pc:sldMkLst>
          <pc:docMk/>
          <pc:sldMk cId="1934704567" sldId="261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1934704567" sldId="261"/>
            <ac:spMk id="2" creationId="{09A07E31-7CA1-4DD2-AC0F-93E82A1545A9}"/>
          </ac:spMkLst>
        </pc:spChg>
        <pc:spChg chg="mod">
          <ac:chgData name="Phillips, Nate" userId="1a7ed9a7-6979-4999-8e72-44e838efb909" providerId="ADAL" clId="{7ADD1817-AA0D-4C8B-A8DC-2FB3E67F4BFA}" dt="2022-04-18T17:17:39.127" v="144" actId="27636"/>
          <ac:spMkLst>
            <pc:docMk/>
            <pc:sldMk cId="1934704567" sldId="261"/>
            <ac:spMk id="3" creationId="{24F0A7E7-4349-425D-A773-7A0AA4E321FB}"/>
          </ac:spMkLst>
        </pc:spChg>
        <pc:spChg chg="del">
          <ac:chgData name="Phillips, Nate" userId="1a7ed9a7-6979-4999-8e72-44e838efb909" providerId="ADAL" clId="{7ADD1817-AA0D-4C8B-A8DC-2FB3E67F4BFA}" dt="2022-04-18T16:34:25.771" v="0" actId="478"/>
          <ac:spMkLst>
            <pc:docMk/>
            <pc:sldMk cId="1934704567" sldId="261"/>
            <ac:spMk id="4" creationId="{3EA74A66-729B-417D-9C16-83B8C7A3FF39}"/>
          </ac:spMkLst>
        </pc:spChg>
        <pc:spChg chg="del">
          <ac:chgData name="Phillips, Nate" userId="1a7ed9a7-6979-4999-8e72-44e838efb909" providerId="ADAL" clId="{7ADD1817-AA0D-4C8B-A8DC-2FB3E67F4BFA}" dt="2022-04-18T16:34:30.104" v="1" actId="478"/>
          <ac:spMkLst>
            <pc:docMk/>
            <pc:sldMk cId="1934704567" sldId="261"/>
            <ac:spMk id="5" creationId="{F326E67A-C81A-420F-B9A5-252C4BB5F4AA}"/>
          </ac:spMkLst>
        </pc:spChg>
      </pc:sldChg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828801980" sldId="262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828801980" sldId="262"/>
            <ac:spMk id="2" creationId="{90B75CA4-607F-4EBA-AFF6-9CF30DB6C813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828801980" sldId="262"/>
            <ac:spMk id="3" creationId="{1C936250-FF85-4D05-9127-C8A91F49C90E}"/>
          </ac:spMkLst>
        </pc:spChg>
      </pc:sldChg>
      <pc:sldChg chg="modSp mod">
        <pc:chgData name="Phillips, Nate" userId="1a7ed9a7-6979-4999-8e72-44e838efb909" providerId="ADAL" clId="{7ADD1817-AA0D-4C8B-A8DC-2FB3E67F4BFA}" dt="2022-04-18T17:18:03.221" v="147" actId="14100"/>
        <pc:sldMkLst>
          <pc:docMk/>
          <pc:sldMk cId="2554790993" sldId="263"/>
        </pc:sldMkLst>
        <pc:spChg chg="mod">
          <ac:chgData name="Phillips, Nate" userId="1a7ed9a7-6979-4999-8e72-44e838efb909" providerId="ADAL" clId="{7ADD1817-AA0D-4C8B-A8DC-2FB3E67F4BFA}" dt="2022-04-18T17:18:03.221" v="147" actId="14100"/>
          <ac:spMkLst>
            <pc:docMk/>
            <pc:sldMk cId="2554790993" sldId="263"/>
            <ac:spMk id="2" creationId="{09A07E31-7CA1-4DD2-AC0F-93E82A1545A9}"/>
          </ac:spMkLst>
        </pc:spChg>
      </pc:sldChg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1353215580" sldId="264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1353215580" sldId="264"/>
            <ac:spMk id="2" creationId="{FCFC911A-BC1B-410B-9446-7F306E33CC0B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1353215580" sldId="264"/>
            <ac:spMk id="3" creationId="{4CDFE9FD-6575-4B2E-A447-C8470BCB8750}"/>
          </ac:spMkLst>
        </pc:spChg>
      </pc:sldChg>
      <pc:sldChg chg="modSp mod modAnim">
        <pc:chgData name="Phillips, Nate" userId="1a7ed9a7-6979-4999-8e72-44e838efb909" providerId="ADAL" clId="{7ADD1817-AA0D-4C8B-A8DC-2FB3E67F4BFA}" dt="2022-04-18T17:18:08.648" v="148" actId="14100"/>
        <pc:sldMkLst>
          <pc:docMk/>
          <pc:sldMk cId="2097144539" sldId="265"/>
        </pc:sldMkLst>
        <pc:spChg chg="mod">
          <ac:chgData name="Phillips, Nate" userId="1a7ed9a7-6979-4999-8e72-44e838efb909" providerId="ADAL" clId="{7ADD1817-AA0D-4C8B-A8DC-2FB3E67F4BFA}" dt="2022-04-18T17:18:08.648" v="148" actId="14100"/>
          <ac:spMkLst>
            <pc:docMk/>
            <pc:sldMk cId="2097144539" sldId="265"/>
            <ac:spMk id="2" creationId="{09A07E31-7CA1-4DD2-AC0F-93E82A1545A9}"/>
          </ac:spMkLst>
        </pc:spChg>
        <pc:spChg chg="mod">
          <ac:chgData name="Phillips, Nate" userId="1a7ed9a7-6979-4999-8e72-44e838efb909" providerId="ADAL" clId="{7ADD1817-AA0D-4C8B-A8DC-2FB3E67F4BFA}" dt="2022-04-18T16:49:12.623" v="134" actId="20577"/>
          <ac:spMkLst>
            <pc:docMk/>
            <pc:sldMk cId="2097144539" sldId="265"/>
            <ac:spMk id="3" creationId="{24F0A7E7-4349-425D-A773-7A0AA4E321FB}"/>
          </ac:spMkLst>
        </pc:spChg>
      </pc:sldChg>
      <pc:sldChg chg="modSp">
        <pc:chgData name="Phillips, Nate" userId="1a7ed9a7-6979-4999-8e72-44e838efb909" providerId="ADAL" clId="{7ADD1817-AA0D-4C8B-A8DC-2FB3E67F4BFA}" dt="2022-04-18T17:17:39.034" v="143"/>
        <pc:sldMkLst>
          <pc:docMk/>
          <pc:sldMk cId="3863159678" sldId="266"/>
        </pc:sldMkLst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3863159678" sldId="266"/>
            <ac:spMk id="2" creationId="{B40A7A24-9E30-43EF-B3A9-BCF3D3E40539}"/>
          </ac:spMkLst>
        </pc:spChg>
        <pc:spChg chg="mod">
          <ac:chgData name="Phillips, Nate" userId="1a7ed9a7-6979-4999-8e72-44e838efb909" providerId="ADAL" clId="{7ADD1817-AA0D-4C8B-A8DC-2FB3E67F4BFA}" dt="2022-04-18T17:17:39.034" v="143"/>
          <ac:spMkLst>
            <pc:docMk/>
            <pc:sldMk cId="3863159678" sldId="266"/>
            <ac:spMk id="3" creationId="{5B9DE073-319E-472F-ADF8-E049A5B5B9C2}"/>
          </ac:spMkLst>
        </pc:spChg>
      </pc:sldChg>
    </pc:docChg>
  </pc:docChgLst>
  <pc:docChgLst>
    <pc:chgData name="Phillips, Nate" userId="1a7ed9a7-6979-4999-8e72-44e838efb909" providerId="ADAL" clId="{216E7971-15DD-41B0-8B0B-09038FFC3786}"/>
    <pc:docChg chg="custSel addSld delSld modSld">
      <pc:chgData name="Phillips, Nate" userId="1a7ed9a7-6979-4999-8e72-44e838efb909" providerId="ADAL" clId="{216E7971-15DD-41B0-8B0B-09038FFC3786}" dt="2023-09-14T21:59:41.656" v="81" actId="729"/>
      <pc:docMkLst>
        <pc:docMk/>
      </pc:docMkLst>
      <pc:sldChg chg="add">
        <pc:chgData name="Phillips, Nate" userId="1a7ed9a7-6979-4999-8e72-44e838efb909" providerId="ADAL" clId="{216E7971-15DD-41B0-8B0B-09038FFC3786}" dt="2023-09-14T21:37:07.404" v="0"/>
        <pc:sldMkLst>
          <pc:docMk/>
          <pc:sldMk cId="840165528" sldId="256"/>
        </pc:sldMkLst>
      </pc:sldChg>
      <pc:sldChg chg="add">
        <pc:chgData name="Phillips, Nate" userId="1a7ed9a7-6979-4999-8e72-44e838efb909" providerId="ADAL" clId="{216E7971-15DD-41B0-8B0B-09038FFC3786}" dt="2023-09-14T21:37:45.768" v="2"/>
        <pc:sldMkLst>
          <pc:docMk/>
          <pc:sldMk cId="3749234364" sldId="257"/>
        </pc:sldMkLst>
      </pc:sldChg>
      <pc:sldChg chg="modSp add mod modAnim">
        <pc:chgData name="Phillips, Nate" userId="1a7ed9a7-6979-4999-8e72-44e838efb909" providerId="ADAL" clId="{216E7971-15DD-41B0-8B0B-09038FFC3786}" dt="2023-09-14T21:55:06.222" v="80" actId="27636"/>
        <pc:sldMkLst>
          <pc:docMk/>
          <pc:sldMk cId="1353215580" sldId="264"/>
        </pc:sldMkLst>
        <pc:spChg chg="mod">
          <ac:chgData name="Phillips, Nate" userId="1a7ed9a7-6979-4999-8e72-44e838efb909" providerId="ADAL" clId="{216E7971-15DD-41B0-8B0B-09038FFC3786}" dt="2023-09-14T21:55:06.222" v="80" actId="27636"/>
          <ac:spMkLst>
            <pc:docMk/>
            <pc:sldMk cId="1353215580" sldId="264"/>
            <ac:spMk id="3" creationId="{4CDFE9FD-6575-4B2E-A447-C8470BCB8750}"/>
          </ac:spMkLst>
        </pc:spChg>
      </pc:sldChg>
      <pc:sldChg chg="add">
        <pc:chgData name="Phillips, Nate" userId="1a7ed9a7-6979-4999-8e72-44e838efb909" providerId="ADAL" clId="{216E7971-15DD-41B0-8B0B-09038FFC3786}" dt="2023-09-14T21:38:00.948" v="3"/>
        <pc:sldMkLst>
          <pc:docMk/>
          <pc:sldMk cId="3863159678" sldId="266"/>
        </pc:sldMkLst>
      </pc:sldChg>
      <pc:sldChg chg="add">
        <pc:chgData name="Phillips, Nate" userId="1a7ed9a7-6979-4999-8e72-44e838efb909" providerId="ADAL" clId="{216E7971-15DD-41B0-8B0B-09038FFC3786}" dt="2023-09-14T21:41:37.893" v="55"/>
        <pc:sldMkLst>
          <pc:docMk/>
          <pc:sldMk cId="3256730855" sldId="277"/>
        </pc:sldMkLst>
      </pc:sldChg>
      <pc:sldChg chg="add">
        <pc:chgData name="Phillips, Nate" userId="1a7ed9a7-6979-4999-8e72-44e838efb909" providerId="ADAL" clId="{216E7971-15DD-41B0-8B0B-09038FFC3786}" dt="2023-09-14T21:41:37.893" v="55"/>
        <pc:sldMkLst>
          <pc:docMk/>
          <pc:sldMk cId="3056618444" sldId="284"/>
        </pc:sldMkLst>
      </pc:sldChg>
      <pc:sldChg chg="add">
        <pc:chgData name="Phillips, Nate" userId="1a7ed9a7-6979-4999-8e72-44e838efb909" providerId="ADAL" clId="{216E7971-15DD-41B0-8B0B-09038FFC3786}" dt="2023-09-14T21:41:37.893" v="55"/>
        <pc:sldMkLst>
          <pc:docMk/>
          <pc:sldMk cId="2623075403" sldId="301"/>
        </pc:sldMkLst>
      </pc:sldChg>
      <pc:sldChg chg="add">
        <pc:chgData name="Phillips, Nate" userId="1a7ed9a7-6979-4999-8e72-44e838efb909" providerId="ADAL" clId="{216E7971-15DD-41B0-8B0B-09038FFC3786}" dt="2023-09-14T21:41:37.893" v="55"/>
        <pc:sldMkLst>
          <pc:docMk/>
          <pc:sldMk cId="382615792" sldId="302"/>
        </pc:sldMkLst>
      </pc:sldChg>
      <pc:sldChg chg="add">
        <pc:chgData name="Phillips, Nate" userId="1a7ed9a7-6979-4999-8e72-44e838efb909" providerId="ADAL" clId="{216E7971-15DD-41B0-8B0B-09038FFC3786}" dt="2023-09-14T21:41:37.893" v="55"/>
        <pc:sldMkLst>
          <pc:docMk/>
          <pc:sldMk cId="3245332278" sldId="306"/>
        </pc:sldMkLst>
      </pc:sldChg>
      <pc:sldChg chg="modSp mod modShow">
        <pc:chgData name="Phillips, Nate" userId="1a7ed9a7-6979-4999-8e72-44e838efb909" providerId="ADAL" clId="{216E7971-15DD-41B0-8B0B-09038FFC3786}" dt="2023-09-14T21:49:25.801" v="66" actId="20577"/>
        <pc:sldMkLst>
          <pc:docMk/>
          <pc:sldMk cId="1998964115" sldId="312"/>
        </pc:sldMkLst>
        <pc:spChg chg="mod">
          <ac:chgData name="Phillips, Nate" userId="1a7ed9a7-6979-4999-8e72-44e838efb909" providerId="ADAL" clId="{216E7971-15DD-41B0-8B0B-09038FFC3786}" dt="2023-09-14T21:49:25.801" v="66" actId="20577"/>
          <ac:spMkLst>
            <pc:docMk/>
            <pc:sldMk cId="1998964115" sldId="312"/>
            <ac:spMk id="3" creationId="{349DEE73-56C7-311B-9266-28C935131096}"/>
          </ac:spMkLst>
        </pc:spChg>
      </pc:sldChg>
      <pc:sldChg chg="del">
        <pc:chgData name="Phillips, Nate" userId="1a7ed9a7-6979-4999-8e72-44e838efb909" providerId="ADAL" clId="{216E7971-15DD-41B0-8B0B-09038FFC3786}" dt="2023-09-14T21:39:09.078" v="4" actId="47"/>
        <pc:sldMkLst>
          <pc:docMk/>
          <pc:sldMk cId="1644778006" sldId="313"/>
        </pc:sldMkLst>
      </pc:sldChg>
      <pc:sldChg chg="mod modShow">
        <pc:chgData name="Phillips, Nate" userId="1a7ed9a7-6979-4999-8e72-44e838efb909" providerId="ADAL" clId="{216E7971-15DD-41B0-8B0B-09038FFC3786}" dt="2023-09-14T21:59:41.656" v="81" actId="729"/>
        <pc:sldMkLst>
          <pc:docMk/>
          <pc:sldMk cId="111813950" sldId="314"/>
        </pc:sldMkLst>
      </pc:sldChg>
      <pc:sldChg chg="modSp add mod">
        <pc:chgData name="Phillips, Nate" userId="1a7ed9a7-6979-4999-8e72-44e838efb909" providerId="ADAL" clId="{216E7971-15DD-41B0-8B0B-09038FFC3786}" dt="2023-09-14T21:40:15.188" v="54" actId="20577"/>
        <pc:sldMkLst>
          <pc:docMk/>
          <pc:sldMk cId="1491469270" sldId="317"/>
        </pc:sldMkLst>
        <pc:spChg chg="mod">
          <ac:chgData name="Phillips, Nate" userId="1a7ed9a7-6979-4999-8e72-44e838efb909" providerId="ADAL" clId="{216E7971-15DD-41B0-8B0B-09038FFC3786}" dt="2023-09-14T21:40:15.188" v="54" actId="20577"/>
          <ac:spMkLst>
            <pc:docMk/>
            <pc:sldMk cId="1491469270" sldId="317"/>
            <ac:spMk id="3" creationId="{C3AA5F18-1F55-DD50-F59A-600D62F107D2}"/>
          </ac:spMkLst>
        </pc:spChg>
      </pc:sldChg>
      <pc:sldChg chg="add">
        <pc:chgData name="Phillips, Nate" userId="1a7ed9a7-6979-4999-8e72-44e838efb909" providerId="ADAL" clId="{216E7971-15DD-41B0-8B0B-09038FFC3786}" dt="2023-09-14T21:41:37.893" v="55"/>
        <pc:sldMkLst>
          <pc:docMk/>
          <pc:sldMk cId="534594230" sldId="318"/>
        </pc:sldMkLst>
      </pc:sldChg>
      <pc:sldChg chg="modSp add mod">
        <pc:chgData name="Phillips, Nate" userId="1a7ed9a7-6979-4999-8e72-44e838efb909" providerId="ADAL" clId="{216E7971-15DD-41B0-8B0B-09038FFC3786}" dt="2023-09-14T21:49:51.777" v="71" actId="20577"/>
        <pc:sldMkLst>
          <pc:docMk/>
          <pc:sldMk cId="1580237519" sldId="319"/>
        </pc:sldMkLst>
        <pc:spChg chg="mod">
          <ac:chgData name="Phillips, Nate" userId="1a7ed9a7-6979-4999-8e72-44e838efb909" providerId="ADAL" clId="{216E7971-15DD-41B0-8B0B-09038FFC3786}" dt="2023-09-14T21:49:51.777" v="71" actId="20577"/>
          <ac:spMkLst>
            <pc:docMk/>
            <pc:sldMk cId="1580237519" sldId="319"/>
            <ac:spMk id="3" creationId="{349DEE73-56C7-311B-9266-28C935131096}"/>
          </ac:spMkLst>
        </pc:spChg>
      </pc:sldChg>
    </pc:docChg>
  </pc:docChgLst>
  <pc:docChgLst>
    <pc:chgData name="Phillips, Nate" userId="1a7ed9a7-6979-4999-8e72-44e838efb909" providerId="ADAL" clId="{E343CBFE-DA77-4190-9626-A931C1C7C054}"/>
    <pc:docChg chg="undo custSel addSld delSld modSld">
      <pc:chgData name="Phillips, Nate" userId="1a7ed9a7-6979-4999-8e72-44e838efb909" providerId="ADAL" clId="{E343CBFE-DA77-4190-9626-A931C1C7C054}" dt="2023-04-17T18:26:28.913" v="77" actId="20577"/>
      <pc:docMkLst>
        <pc:docMk/>
      </pc:docMkLst>
      <pc:sldChg chg="modSp">
        <pc:chgData name="Phillips, Nate" userId="1a7ed9a7-6979-4999-8e72-44e838efb909" providerId="ADAL" clId="{E343CBFE-DA77-4190-9626-A931C1C7C054}" dt="2023-04-17T18:11:24.733" v="26" actId="20577"/>
        <pc:sldMkLst>
          <pc:docMk/>
          <pc:sldMk cId="828801980" sldId="262"/>
        </pc:sldMkLst>
        <pc:spChg chg="mod">
          <ac:chgData name="Phillips, Nate" userId="1a7ed9a7-6979-4999-8e72-44e838efb909" providerId="ADAL" clId="{E343CBFE-DA77-4190-9626-A931C1C7C054}" dt="2023-04-17T18:11:24.733" v="26" actId="20577"/>
          <ac:spMkLst>
            <pc:docMk/>
            <pc:sldMk cId="828801980" sldId="262"/>
            <ac:spMk id="3" creationId="{1C936250-FF85-4D05-9127-C8A91F49C90E}"/>
          </ac:spMkLst>
        </pc:spChg>
      </pc:sldChg>
      <pc:sldChg chg="modSp modAnim">
        <pc:chgData name="Phillips, Nate" userId="1a7ed9a7-6979-4999-8e72-44e838efb909" providerId="ADAL" clId="{E343CBFE-DA77-4190-9626-A931C1C7C054}" dt="2023-04-17T18:24:05.720" v="38" actId="20577"/>
        <pc:sldMkLst>
          <pc:docMk/>
          <pc:sldMk cId="2440786728" sldId="285"/>
        </pc:sldMkLst>
        <pc:spChg chg="mod">
          <ac:chgData name="Phillips, Nate" userId="1a7ed9a7-6979-4999-8e72-44e838efb909" providerId="ADAL" clId="{E343CBFE-DA77-4190-9626-A931C1C7C054}" dt="2023-04-17T18:24:05.720" v="38" actId="20577"/>
          <ac:spMkLst>
            <pc:docMk/>
            <pc:sldMk cId="2440786728" sldId="285"/>
            <ac:spMk id="3" creationId="{EF2B1639-EFBE-4304-9FCE-D0129A2E1EC4}"/>
          </ac:spMkLst>
        </pc:spChg>
      </pc:sldChg>
      <pc:sldChg chg="modSp modAnim">
        <pc:chgData name="Phillips, Nate" userId="1a7ed9a7-6979-4999-8e72-44e838efb909" providerId="ADAL" clId="{E343CBFE-DA77-4190-9626-A931C1C7C054}" dt="2023-04-17T18:26:21.131" v="63" actId="20577"/>
        <pc:sldMkLst>
          <pc:docMk/>
          <pc:sldMk cId="3540741526" sldId="286"/>
        </pc:sldMkLst>
        <pc:spChg chg="mod">
          <ac:chgData name="Phillips, Nate" userId="1a7ed9a7-6979-4999-8e72-44e838efb909" providerId="ADAL" clId="{E343CBFE-DA77-4190-9626-A931C1C7C054}" dt="2023-04-17T18:26:21.131" v="63" actId="20577"/>
          <ac:spMkLst>
            <pc:docMk/>
            <pc:sldMk cId="3540741526" sldId="286"/>
            <ac:spMk id="3" creationId="{EF2B1639-EFBE-4304-9FCE-D0129A2E1EC4}"/>
          </ac:spMkLst>
        </pc:spChg>
      </pc:sldChg>
      <pc:sldChg chg="modSp mod">
        <pc:chgData name="Phillips, Nate" userId="1a7ed9a7-6979-4999-8e72-44e838efb909" providerId="ADAL" clId="{E343CBFE-DA77-4190-9626-A931C1C7C054}" dt="2023-04-17T18:26:28.913" v="77" actId="20577"/>
        <pc:sldMkLst>
          <pc:docMk/>
          <pc:sldMk cId="3418562893" sldId="287"/>
        </pc:sldMkLst>
        <pc:spChg chg="mod">
          <ac:chgData name="Phillips, Nate" userId="1a7ed9a7-6979-4999-8e72-44e838efb909" providerId="ADAL" clId="{E343CBFE-DA77-4190-9626-A931C1C7C054}" dt="2023-04-17T18:26:28.913" v="77" actId="20577"/>
          <ac:spMkLst>
            <pc:docMk/>
            <pc:sldMk cId="3418562893" sldId="287"/>
            <ac:spMk id="3" creationId="{EF2B1639-EFBE-4304-9FCE-D0129A2E1EC4}"/>
          </ac:spMkLst>
        </pc:spChg>
        <pc:graphicFrameChg chg="modGraphic">
          <ac:chgData name="Phillips, Nate" userId="1a7ed9a7-6979-4999-8e72-44e838efb909" providerId="ADAL" clId="{E343CBFE-DA77-4190-9626-A931C1C7C054}" dt="2023-04-17T18:08:01.168" v="16" actId="20577"/>
          <ac:graphicFrameMkLst>
            <pc:docMk/>
            <pc:sldMk cId="3418562893" sldId="287"/>
            <ac:graphicFrameMk id="6" creationId="{77BBACEB-8327-3733-AD81-6A6DDB96E45C}"/>
          </ac:graphicFrameMkLst>
        </pc:graphicFrameChg>
      </pc:sldChg>
      <pc:sldChg chg="modSp mod">
        <pc:chgData name="Phillips, Nate" userId="1a7ed9a7-6979-4999-8e72-44e838efb909" providerId="ADAL" clId="{E343CBFE-DA77-4190-9626-A931C1C7C054}" dt="2023-04-17T16:30:41.004" v="0" actId="20577"/>
        <pc:sldMkLst>
          <pc:docMk/>
          <pc:sldMk cId="556972271" sldId="311"/>
        </pc:sldMkLst>
        <pc:spChg chg="mod">
          <ac:chgData name="Phillips, Nate" userId="1a7ed9a7-6979-4999-8e72-44e838efb909" providerId="ADAL" clId="{E343CBFE-DA77-4190-9626-A931C1C7C054}" dt="2023-04-17T16:30:41.004" v="0" actId="20577"/>
          <ac:spMkLst>
            <pc:docMk/>
            <pc:sldMk cId="556972271" sldId="311"/>
            <ac:spMk id="3" creationId="{EE4679FE-28DE-F76A-C3FC-739C08A273F8}"/>
          </ac:spMkLst>
        </pc:spChg>
      </pc:sldChg>
      <pc:sldChg chg="modSp new del mod">
        <pc:chgData name="Phillips, Nate" userId="1a7ed9a7-6979-4999-8e72-44e838efb909" providerId="ADAL" clId="{E343CBFE-DA77-4190-9626-A931C1C7C054}" dt="2023-04-17T18:11:48.619" v="27" actId="47"/>
        <pc:sldMkLst>
          <pc:docMk/>
          <pc:sldMk cId="4012596945" sldId="313"/>
        </pc:sldMkLst>
        <pc:spChg chg="mod">
          <ac:chgData name="Phillips, Nate" userId="1a7ed9a7-6979-4999-8e72-44e838efb909" providerId="ADAL" clId="{E343CBFE-DA77-4190-9626-A931C1C7C054}" dt="2023-04-17T16:30:57.856" v="5" actId="20577"/>
          <ac:spMkLst>
            <pc:docMk/>
            <pc:sldMk cId="4012596945" sldId="313"/>
            <ac:spMk id="2" creationId="{248E0CA5-97BA-3685-452F-A4CC9A41CEE7}"/>
          </ac:spMkLst>
        </pc:spChg>
      </pc:sldChg>
    </pc:docChg>
  </pc:docChgLst>
  <pc:docChgLst>
    <pc:chgData name="Phillips, Nate" userId="1a7ed9a7-6979-4999-8e72-44e838efb909" providerId="ADAL" clId="{A6C84D37-A185-4BBF-9F9E-157A8D65529B}"/>
    <pc:docChg chg="undo custSel addSld delSld modSld sldOrd">
      <pc:chgData name="Phillips, Nate" userId="1a7ed9a7-6979-4999-8e72-44e838efb909" providerId="ADAL" clId="{A6C84D37-A185-4BBF-9F9E-157A8D65529B}" dt="2023-01-04T20:28:56.596" v="1172" actId="20577"/>
      <pc:docMkLst>
        <pc:docMk/>
      </pc:docMkLst>
      <pc:sldChg chg="modSp">
        <pc:chgData name="Phillips, Nate" userId="1a7ed9a7-6979-4999-8e72-44e838efb909" providerId="ADAL" clId="{A6C84D37-A185-4BBF-9F9E-157A8D65529B}" dt="2023-01-04T17:59:36.181" v="1051" actId="20577"/>
        <pc:sldMkLst>
          <pc:docMk/>
          <pc:sldMk cId="634591183" sldId="258"/>
        </pc:sldMkLst>
        <pc:spChg chg="mod">
          <ac:chgData name="Phillips, Nate" userId="1a7ed9a7-6979-4999-8e72-44e838efb909" providerId="ADAL" clId="{A6C84D37-A185-4BBF-9F9E-157A8D65529B}" dt="2023-01-04T17:59:36.181" v="1051" actId="20577"/>
          <ac:spMkLst>
            <pc:docMk/>
            <pc:sldMk cId="634591183" sldId="258"/>
            <ac:spMk id="3" creationId="{B741DA17-66FF-48DE-8BC8-6B8576BF006E}"/>
          </ac:spMkLst>
        </pc:spChg>
      </pc:sldChg>
      <pc:sldChg chg="modSp mod">
        <pc:chgData name="Phillips, Nate" userId="1a7ed9a7-6979-4999-8e72-44e838efb909" providerId="ADAL" clId="{A6C84D37-A185-4BBF-9F9E-157A8D65529B}" dt="2023-01-04T17:06:25.005" v="41" actId="1076"/>
        <pc:sldMkLst>
          <pc:docMk/>
          <pc:sldMk cId="1934704567" sldId="261"/>
        </pc:sldMkLst>
        <pc:spChg chg="mod">
          <ac:chgData name="Phillips, Nate" userId="1a7ed9a7-6979-4999-8e72-44e838efb909" providerId="ADAL" clId="{A6C84D37-A185-4BBF-9F9E-157A8D65529B}" dt="2023-01-04T17:06:15.584" v="40" actId="27636"/>
          <ac:spMkLst>
            <pc:docMk/>
            <pc:sldMk cId="1934704567" sldId="261"/>
            <ac:spMk id="3" creationId="{24F0A7E7-4349-425D-A773-7A0AA4E321FB}"/>
          </ac:spMkLst>
        </pc:spChg>
        <pc:spChg chg="mod">
          <ac:chgData name="Phillips, Nate" userId="1a7ed9a7-6979-4999-8e72-44e838efb909" providerId="ADAL" clId="{A6C84D37-A185-4BBF-9F9E-157A8D65529B}" dt="2023-01-04T17:06:25.005" v="41" actId="1076"/>
          <ac:spMkLst>
            <pc:docMk/>
            <pc:sldMk cId="1934704567" sldId="261"/>
            <ac:spMk id="18" creationId="{A5B37F98-AEFC-8CD0-65FC-89046035C8D7}"/>
          </ac:spMkLst>
        </pc:spChg>
      </pc:sldChg>
      <pc:sldChg chg="modSp">
        <pc:chgData name="Phillips, Nate" userId="1a7ed9a7-6979-4999-8e72-44e838efb909" providerId="ADAL" clId="{A6C84D37-A185-4BBF-9F9E-157A8D65529B}" dt="2023-01-04T17:58:43.124" v="1048" actId="20577"/>
        <pc:sldMkLst>
          <pc:docMk/>
          <pc:sldMk cId="828801980" sldId="262"/>
        </pc:sldMkLst>
        <pc:spChg chg="mod">
          <ac:chgData name="Phillips, Nate" userId="1a7ed9a7-6979-4999-8e72-44e838efb909" providerId="ADAL" clId="{A6C84D37-A185-4BBF-9F9E-157A8D65529B}" dt="2023-01-04T17:58:43.124" v="1048" actId="20577"/>
          <ac:spMkLst>
            <pc:docMk/>
            <pc:sldMk cId="828801980" sldId="262"/>
            <ac:spMk id="3" creationId="{1C936250-FF85-4D05-9127-C8A91F49C90E}"/>
          </ac:spMkLst>
        </pc:spChg>
      </pc:sldChg>
      <pc:sldChg chg="mod modShow">
        <pc:chgData name="Phillips, Nate" userId="1a7ed9a7-6979-4999-8e72-44e838efb909" providerId="ADAL" clId="{A6C84D37-A185-4BBF-9F9E-157A8D65529B}" dt="2023-01-04T17:16:56.852" v="42" actId="729"/>
        <pc:sldMkLst>
          <pc:docMk/>
          <pc:sldMk cId="2554790993" sldId="263"/>
        </pc:sldMkLst>
      </pc:sldChg>
      <pc:sldChg chg="modSp mod modAnim">
        <pc:chgData name="Phillips, Nate" userId="1a7ed9a7-6979-4999-8e72-44e838efb909" providerId="ADAL" clId="{A6C84D37-A185-4BBF-9F9E-157A8D65529B}" dt="2023-01-04T18:17:24.029" v="1161" actId="20577"/>
        <pc:sldMkLst>
          <pc:docMk/>
          <pc:sldMk cId="1353215580" sldId="264"/>
        </pc:sldMkLst>
        <pc:spChg chg="mod">
          <ac:chgData name="Phillips, Nate" userId="1a7ed9a7-6979-4999-8e72-44e838efb909" providerId="ADAL" clId="{A6C84D37-A185-4BBF-9F9E-157A8D65529B}" dt="2023-01-04T18:17:24.029" v="1161" actId="20577"/>
          <ac:spMkLst>
            <pc:docMk/>
            <pc:sldMk cId="1353215580" sldId="264"/>
            <ac:spMk id="3" creationId="{4CDFE9FD-6575-4B2E-A447-C8470BCB8750}"/>
          </ac:spMkLst>
        </pc:spChg>
      </pc:sldChg>
      <pc:sldChg chg="ord">
        <pc:chgData name="Phillips, Nate" userId="1a7ed9a7-6979-4999-8e72-44e838efb909" providerId="ADAL" clId="{A6C84D37-A185-4BBF-9F9E-157A8D65529B}" dt="2023-01-04T18:13:10.607" v="1133"/>
        <pc:sldMkLst>
          <pc:docMk/>
          <pc:sldMk cId="3863159678" sldId="266"/>
        </pc:sldMkLst>
      </pc:sldChg>
      <pc:sldChg chg="mod modShow">
        <pc:chgData name="Phillips, Nate" userId="1a7ed9a7-6979-4999-8e72-44e838efb909" providerId="ADAL" clId="{A6C84D37-A185-4BBF-9F9E-157A8D65529B}" dt="2023-01-04T17:16:56.852" v="42" actId="729"/>
        <pc:sldMkLst>
          <pc:docMk/>
          <pc:sldMk cId="2908307727" sldId="267"/>
        </pc:sldMkLst>
      </pc:sldChg>
      <pc:sldChg chg="add del">
        <pc:chgData name="Phillips, Nate" userId="1a7ed9a7-6979-4999-8e72-44e838efb909" providerId="ADAL" clId="{A6C84D37-A185-4BBF-9F9E-157A8D65529B}" dt="2023-01-04T17:17:44.371" v="44" actId="47"/>
        <pc:sldMkLst>
          <pc:docMk/>
          <pc:sldMk cId="491126495" sldId="268"/>
        </pc:sldMkLst>
      </pc:sldChg>
      <pc:sldChg chg="new del">
        <pc:chgData name="Phillips, Nate" userId="1a7ed9a7-6979-4999-8e72-44e838efb909" providerId="ADAL" clId="{A6C84D37-A185-4BBF-9F9E-157A8D65529B}" dt="2023-01-04T17:06:11.991" v="38" actId="680"/>
        <pc:sldMkLst>
          <pc:docMk/>
          <pc:sldMk cId="1443301965" sldId="268"/>
        </pc:sldMkLst>
      </pc:sldChg>
      <pc:sldChg chg="modSp add mod">
        <pc:chgData name="Phillips, Nate" userId="1a7ed9a7-6979-4999-8e72-44e838efb909" providerId="ADAL" clId="{A6C84D37-A185-4BBF-9F9E-157A8D65529B}" dt="2023-01-04T17:18:18.695" v="62" actId="1076"/>
        <pc:sldMkLst>
          <pc:docMk/>
          <pc:sldMk cId="667664662" sldId="281"/>
        </pc:sldMkLst>
        <pc:spChg chg="mod">
          <ac:chgData name="Phillips, Nate" userId="1a7ed9a7-6979-4999-8e72-44e838efb909" providerId="ADAL" clId="{A6C84D37-A185-4BBF-9F9E-157A8D65529B}" dt="2023-01-04T17:18:18.695" v="62" actId="1076"/>
          <ac:spMkLst>
            <pc:docMk/>
            <pc:sldMk cId="667664662" sldId="281"/>
            <ac:spMk id="3" creationId="{E2454BF8-D701-4158-B4C2-49CE8371471D}"/>
          </ac:spMkLst>
        </pc:spChg>
      </pc:sldChg>
      <pc:sldChg chg="add">
        <pc:chgData name="Phillips, Nate" userId="1a7ed9a7-6979-4999-8e72-44e838efb909" providerId="ADAL" clId="{A6C84D37-A185-4BBF-9F9E-157A8D65529B}" dt="2023-01-04T17:17:39.006" v="43"/>
        <pc:sldMkLst>
          <pc:docMk/>
          <pc:sldMk cId="1608723466" sldId="282"/>
        </pc:sldMkLst>
      </pc:sldChg>
      <pc:sldChg chg="add mod modShow">
        <pc:chgData name="Phillips, Nate" userId="1a7ed9a7-6979-4999-8e72-44e838efb909" providerId="ADAL" clId="{A6C84D37-A185-4BBF-9F9E-157A8D65529B}" dt="2023-01-04T17:18:34.135" v="63" actId="729"/>
        <pc:sldMkLst>
          <pc:docMk/>
          <pc:sldMk cId="681799432" sldId="283"/>
        </pc:sldMkLst>
      </pc:sldChg>
      <pc:sldChg chg="add">
        <pc:chgData name="Phillips, Nate" userId="1a7ed9a7-6979-4999-8e72-44e838efb909" providerId="ADAL" clId="{A6C84D37-A185-4BBF-9F9E-157A8D65529B}" dt="2023-01-04T17:17:39.006" v="43"/>
        <pc:sldMkLst>
          <pc:docMk/>
          <pc:sldMk cId="2440786728" sldId="285"/>
        </pc:sldMkLst>
      </pc:sldChg>
      <pc:sldChg chg="add">
        <pc:chgData name="Phillips, Nate" userId="1a7ed9a7-6979-4999-8e72-44e838efb909" providerId="ADAL" clId="{A6C84D37-A185-4BBF-9F9E-157A8D65529B}" dt="2023-01-04T17:17:39.006" v="43"/>
        <pc:sldMkLst>
          <pc:docMk/>
          <pc:sldMk cId="3540741526" sldId="286"/>
        </pc:sldMkLst>
      </pc:sldChg>
      <pc:sldChg chg="addSp delSp modSp add mod">
        <pc:chgData name="Phillips, Nate" userId="1a7ed9a7-6979-4999-8e72-44e838efb909" providerId="ADAL" clId="{A6C84D37-A185-4BBF-9F9E-157A8D65529B}" dt="2023-01-04T17:25:06.422" v="218" actId="14100"/>
        <pc:sldMkLst>
          <pc:docMk/>
          <pc:sldMk cId="3418562893" sldId="287"/>
        </pc:sldMkLst>
        <pc:spChg chg="add del mod">
          <ac:chgData name="Phillips, Nate" userId="1a7ed9a7-6979-4999-8e72-44e838efb909" providerId="ADAL" clId="{A6C84D37-A185-4BBF-9F9E-157A8D65529B}" dt="2023-01-04T17:22:16.929" v="117" actId="478"/>
          <ac:spMkLst>
            <pc:docMk/>
            <pc:sldMk cId="3418562893" sldId="287"/>
            <ac:spMk id="5" creationId="{AEC65D6A-4DB7-9171-5518-D28A1D8C3B84}"/>
          </ac:spMkLst>
        </pc:spChg>
        <pc:graphicFrameChg chg="mod">
          <ac:chgData name="Phillips, Nate" userId="1a7ed9a7-6979-4999-8e72-44e838efb909" providerId="ADAL" clId="{A6C84D37-A185-4BBF-9F9E-157A8D65529B}" dt="2023-01-04T17:22:40.612" v="138" actId="1076"/>
          <ac:graphicFrameMkLst>
            <pc:docMk/>
            <pc:sldMk cId="3418562893" sldId="287"/>
            <ac:graphicFrameMk id="4" creationId="{F4FA2B5F-97A8-4795-8C05-4F7BEE2FEF94}"/>
          </ac:graphicFrameMkLst>
        </pc:graphicFrameChg>
        <pc:graphicFrameChg chg="add mod modGraphic">
          <ac:chgData name="Phillips, Nate" userId="1a7ed9a7-6979-4999-8e72-44e838efb909" providerId="ADAL" clId="{A6C84D37-A185-4BBF-9F9E-157A8D65529B}" dt="2023-01-04T17:25:06.422" v="218" actId="14100"/>
          <ac:graphicFrameMkLst>
            <pc:docMk/>
            <pc:sldMk cId="3418562893" sldId="287"/>
            <ac:graphicFrameMk id="6" creationId="{77BBACEB-8327-3733-AD81-6A6DDB96E45C}"/>
          </ac:graphicFrameMkLst>
        </pc:graphicFrameChg>
      </pc:sldChg>
      <pc:sldChg chg="modSp add mod">
        <pc:chgData name="Phillips, Nate" userId="1a7ed9a7-6979-4999-8e72-44e838efb909" providerId="ADAL" clId="{A6C84D37-A185-4BBF-9F9E-157A8D65529B}" dt="2023-01-04T17:17:58.902" v="59" actId="20577"/>
        <pc:sldMkLst>
          <pc:docMk/>
          <pc:sldMk cId="656584175" sldId="289"/>
        </pc:sldMkLst>
        <pc:spChg chg="mod">
          <ac:chgData name="Phillips, Nate" userId="1a7ed9a7-6979-4999-8e72-44e838efb909" providerId="ADAL" clId="{A6C84D37-A185-4BBF-9F9E-157A8D65529B}" dt="2023-01-04T17:17:58.902" v="59" actId="20577"/>
          <ac:spMkLst>
            <pc:docMk/>
            <pc:sldMk cId="656584175" sldId="289"/>
            <ac:spMk id="2" creationId="{5D46307E-A2B8-4462-8299-D11DDF3E97CF}"/>
          </ac:spMkLst>
        </pc:spChg>
      </pc:sldChg>
      <pc:sldChg chg="add mod ord modShow">
        <pc:chgData name="Phillips, Nate" userId="1a7ed9a7-6979-4999-8e72-44e838efb909" providerId="ADAL" clId="{A6C84D37-A185-4BBF-9F9E-157A8D65529B}" dt="2023-01-04T17:38:53.472" v="228" actId="729"/>
        <pc:sldMkLst>
          <pc:docMk/>
          <pc:sldMk cId="2656792770" sldId="290"/>
        </pc:sldMkLst>
      </pc:sldChg>
      <pc:sldChg chg="add">
        <pc:chgData name="Phillips, Nate" userId="1a7ed9a7-6979-4999-8e72-44e838efb909" providerId="ADAL" clId="{A6C84D37-A185-4BBF-9F9E-157A8D65529B}" dt="2023-01-04T17:17:39.006" v="43"/>
        <pc:sldMkLst>
          <pc:docMk/>
          <pc:sldMk cId="1068886294" sldId="303"/>
        </pc:sldMkLst>
      </pc:sldChg>
      <pc:sldChg chg="modSp add mod">
        <pc:chgData name="Phillips, Nate" userId="1a7ed9a7-6979-4999-8e72-44e838efb909" providerId="ADAL" clId="{A6C84D37-A185-4BBF-9F9E-157A8D65529B}" dt="2023-01-04T17:41:39.323" v="247" actId="20577"/>
        <pc:sldMkLst>
          <pc:docMk/>
          <pc:sldMk cId="3240691308" sldId="304"/>
        </pc:sldMkLst>
        <pc:spChg chg="mod">
          <ac:chgData name="Phillips, Nate" userId="1a7ed9a7-6979-4999-8e72-44e838efb909" providerId="ADAL" clId="{A6C84D37-A185-4BBF-9F9E-157A8D65529B}" dt="2023-01-04T17:41:39.323" v="247" actId="20577"/>
          <ac:spMkLst>
            <pc:docMk/>
            <pc:sldMk cId="3240691308" sldId="304"/>
            <ac:spMk id="3" creationId="{F5B117F3-97EA-4BD2-B556-3BA4363E14BD}"/>
          </ac:spMkLst>
        </pc:spChg>
      </pc:sldChg>
      <pc:sldChg chg="add">
        <pc:chgData name="Phillips, Nate" userId="1a7ed9a7-6979-4999-8e72-44e838efb909" providerId="ADAL" clId="{A6C84D37-A185-4BBF-9F9E-157A8D65529B}" dt="2023-01-04T17:17:39.006" v="43"/>
        <pc:sldMkLst>
          <pc:docMk/>
          <pc:sldMk cId="123756739" sldId="308"/>
        </pc:sldMkLst>
      </pc:sldChg>
      <pc:sldChg chg="addSp modSp add mod">
        <pc:chgData name="Phillips, Nate" userId="1a7ed9a7-6979-4999-8e72-44e838efb909" providerId="ADAL" clId="{A6C84D37-A185-4BBF-9F9E-157A8D65529B}" dt="2023-01-04T17:38:32.793" v="227" actId="1076"/>
        <pc:sldMkLst>
          <pc:docMk/>
          <pc:sldMk cId="3429639671" sldId="309"/>
        </pc:sldMkLst>
        <pc:spChg chg="mod">
          <ac:chgData name="Phillips, Nate" userId="1a7ed9a7-6979-4999-8e72-44e838efb909" providerId="ADAL" clId="{A6C84D37-A185-4BBF-9F9E-157A8D65529B}" dt="2023-01-04T17:38:32.793" v="227" actId="1076"/>
          <ac:spMkLst>
            <pc:docMk/>
            <pc:sldMk cId="3429639671" sldId="309"/>
            <ac:spMk id="3" creationId="{0CF19E48-0291-C114-BAB1-DC46C5B0A4DA}"/>
          </ac:spMkLst>
        </pc:spChg>
        <pc:graphicFrameChg chg="add mod">
          <ac:chgData name="Phillips, Nate" userId="1a7ed9a7-6979-4999-8e72-44e838efb909" providerId="ADAL" clId="{A6C84D37-A185-4BBF-9F9E-157A8D65529B}" dt="2023-01-04T17:38:26.125" v="225" actId="1076"/>
          <ac:graphicFrameMkLst>
            <pc:docMk/>
            <pc:sldMk cId="3429639671" sldId="309"/>
            <ac:graphicFrameMk id="4" creationId="{11CEBE73-E5B2-5EED-BBF1-2FDDB524E78F}"/>
          </ac:graphicFrameMkLst>
        </pc:graphicFrameChg>
      </pc:sldChg>
      <pc:sldChg chg="add">
        <pc:chgData name="Phillips, Nate" userId="1a7ed9a7-6979-4999-8e72-44e838efb909" providerId="ADAL" clId="{A6C84D37-A185-4BBF-9F9E-157A8D65529B}" dt="2023-01-04T17:17:39.006" v="43"/>
        <pc:sldMkLst>
          <pc:docMk/>
          <pc:sldMk cId="2686465120" sldId="310"/>
        </pc:sldMkLst>
      </pc:sldChg>
      <pc:sldChg chg="modSp new mod ord">
        <pc:chgData name="Phillips, Nate" userId="1a7ed9a7-6979-4999-8e72-44e838efb909" providerId="ADAL" clId="{A6C84D37-A185-4BBF-9F9E-157A8D65529B}" dt="2023-01-04T20:28:56.596" v="1172" actId="20577"/>
        <pc:sldMkLst>
          <pc:docMk/>
          <pc:sldMk cId="556972271" sldId="311"/>
        </pc:sldMkLst>
        <pc:spChg chg="mod">
          <ac:chgData name="Phillips, Nate" userId="1a7ed9a7-6979-4999-8e72-44e838efb909" providerId="ADAL" clId="{A6C84D37-A185-4BBF-9F9E-157A8D65529B}" dt="2023-01-04T17:43:23.771" v="492" actId="20577"/>
          <ac:spMkLst>
            <pc:docMk/>
            <pc:sldMk cId="556972271" sldId="311"/>
            <ac:spMk id="2" creationId="{0E86677B-26C9-FC3E-8B65-AE9F1C535C6C}"/>
          </ac:spMkLst>
        </pc:spChg>
        <pc:spChg chg="mod">
          <ac:chgData name="Phillips, Nate" userId="1a7ed9a7-6979-4999-8e72-44e838efb909" providerId="ADAL" clId="{A6C84D37-A185-4BBF-9F9E-157A8D65529B}" dt="2023-01-04T20:28:56.596" v="1172" actId="20577"/>
          <ac:spMkLst>
            <pc:docMk/>
            <pc:sldMk cId="556972271" sldId="311"/>
            <ac:spMk id="3" creationId="{EE4679FE-28DE-F76A-C3FC-739C08A273F8}"/>
          </ac:spMkLst>
        </pc:spChg>
      </pc:sldChg>
      <pc:sldChg chg="new del">
        <pc:chgData name="Phillips, Nate" userId="1a7ed9a7-6979-4999-8e72-44e838efb909" providerId="ADAL" clId="{A6C84D37-A185-4BBF-9F9E-157A8D65529B}" dt="2023-01-04T17:24:04.062" v="176" actId="47"/>
        <pc:sldMkLst>
          <pc:docMk/>
          <pc:sldMk cId="982153518" sldId="311"/>
        </pc:sldMkLst>
      </pc:sldChg>
      <pc:sldChg chg="modSp new mod">
        <pc:chgData name="Phillips, Nate" userId="1a7ed9a7-6979-4999-8e72-44e838efb909" providerId="ADAL" clId="{A6C84D37-A185-4BBF-9F9E-157A8D65529B}" dt="2023-01-04T17:51:34.184" v="1038" actId="14100"/>
        <pc:sldMkLst>
          <pc:docMk/>
          <pc:sldMk cId="1998964115" sldId="312"/>
        </pc:sldMkLst>
        <pc:spChg chg="mod">
          <ac:chgData name="Phillips, Nate" userId="1a7ed9a7-6979-4999-8e72-44e838efb909" providerId="ADAL" clId="{A6C84D37-A185-4BBF-9F9E-157A8D65529B}" dt="2023-01-04T17:45:20.476" v="743" actId="20577"/>
          <ac:spMkLst>
            <pc:docMk/>
            <pc:sldMk cId="1998964115" sldId="312"/>
            <ac:spMk id="2" creationId="{78DFF31A-4509-5EF4-CDD8-E5D26F107F85}"/>
          </ac:spMkLst>
        </pc:spChg>
        <pc:spChg chg="mod">
          <ac:chgData name="Phillips, Nate" userId="1a7ed9a7-6979-4999-8e72-44e838efb909" providerId="ADAL" clId="{A6C84D37-A185-4BBF-9F9E-157A8D65529B}" dt="2023-01-04T17:51:34.184" v="1038" actId="14100"/>
          <ac:spMkLst>
            <pc:docMk/>
            <pc:sldMk cId="1998964115" sldId="312"/>
            <ac:spMk id="3" creationId="{349DEE73-56C7-311B-9266-28C935131096}"/>
          </ac:spMkLst>
        </pc:spChg>
      </pc:sldChg>
      <pc:sldChg chg="new del">
        <pc:chgData name="Phillips, Nate" userId="1a7ed9a7-6979-4999-8e72-44e838efb909" providerId="ADAL" clId="{A6C84D37-A185-4BBF-9F9E-157A8D65529B}" dt="2023-01-04T17:23:59.798" v="174" actId="47"/>
        <pc:sldMkLst>
          <pc:docMk/>
          <pc:sldMk cId="3146752497" sldId="312"/>
        </pc:sldMkLst>
      </pc:sldChg>
      <pc:sldChg chg="new del">
        <pc:chgData name="Phillips, Nate" userId="1a7ed9a7-6979-4999-8e72-44e838efb909" providerId="ADAL" clId="{A6C84D37-A185-4BBF-9F9E-157A8D65529B}" dt="2023-01-04T17:24:05.217" v="177" actId="47"/>
        <pc:sldMkLst>
          <pc:docMk/>
          <pc:sldMk cId="3307104257" sldId="312"/>
        </pc:sldMkLst>
      </pc:sldChg>
      <pc:sldChg chg="modSp new del mod">
        <pc:chgData name="Phillips, Nate" userId="1a7ed9a7-6979-4999-8e72-44e838efb909" providerId="ADAL" clId="{A6C84D37-A185-4BBF-9F9E-157A8D65529B}" dt="2023-01-04T17:49:04.905" v="866" actId="47"/>
        <pc:sldMkLst>
          <pc:docMk/>
          <pc:sldMk cId="2449830931" sldId="313"/>
        </pc:sldMkLst>
        <pc:spChg chg="mod">
          <ac:chgData name="Phillips, Nate" userId="1a7ed9a7-6979-4999-8e72-44e838efb909" providerId="ADAL" clId="{A6C84D37-A185-4BBF-9F9E-157A8D65529B}" dt="2023-01-04T17:48:27.315" v="820" actId="20577"/>
          <ac:spMkLst>
            <pc:docMk/>
            <pc:sldMk cId="2449830931" sldId="313"/>
            <ac:spMk id="2" creationId="{5221645F-1D11-1F70-22A1-1529F6B33B5F}"/>
          </ac:spMkLst>
        </pc:spChg>
        <pc:spChg chg="mod">
          <ac:chgData name="Phillips, Nate" userId="1a7ed9a7-6979-4999-8e72-44e838efb909" providerId="ADAL" clId="{A6C84D37-A185-4BBF-9F9E-157A8D65529B}" dt="2023-01-04T17:48:45.955" v="865" actId="20577"/>
          <ac:spMkLst>
            <pc:docMk/>
            <pc:sldMk cId="2449830931" sldId="313"/>
            <ac:spMk id="3" creationId="{0219F921-7506-4C78-928B-98A9C81ACD24}"/>
          </ac:spMkLst>
        </pc:spChg>
      </pc:sldChg>
    </pc:docChg>
  </pc:docChgLst>
  <pc:docChgLst>
    <pc:chgData name="Phillips, Nate" userId="1a7ed9a7-6979-4999-8e72-44e838efb909" providerId="ADAL" clId="{0697E65D-DDA5-42F4-AD71-81ACE2AABBC9}"/>
    <pc:docChg chg="undo custSel addSld delSld modSld sldOrd">
      <pc:chgData name="Phillips, Nate" userId="1a7ed9a7-6979-4999-8e72-44e838efb909" providerId="ADAL" clId="{0697E65D-DDA5-42F4-AD71-81ACE2AABBC9}" dt="2022-09-12T17:27:34.041" v="746" actId="20577"/>
      <pc:docMkLst>
        <pc:docMk/>
      </pc:docMkLst>
      <pc:sldChg chg="addSp delSp modSp mod chgLayout">
        <pc:chgData name="Phillips, Nate" userId="1a7ed9a7-6979-4999-8e72-44e838efb909" providerId="ADAL" clId="{0697E65D-DDA5-42F4-AD71-81ACE2AABBC9}" dt="2022-09-12T17:00:41.072" v="342" actId="120"/>
        <pc:sldMkLst>
          <pc:docMk/>
          <pc:sldMk cId="840165528" sldId="256"/>
        </pc:sldMkLst>
        <pc:spChg chg="mod">
          <ac:chgData name="Phillips, Nate" userId="1a7ed9a7-6979-4999-8e72-44e838efb909" providerId="ADAL" clId="{0697E65D-DDA5-42F4-AD71-81ACE2AABBC9}" dt="2022-09-12T17:00:41.072" v="342" actId="120"/>
          <ac:spMkLst>
            <pc:docMk/>
            <pc:sldMk cId="840165528" sldId="256"/>
            <ac:spMk id="2" creationId="{5D46307E-A2B8-4462-8299-D11DDF3E97CF}"/>
          </ac:spMkLst>
        </pc:spChg>
        <pc:spChg chg="add del">
          <ac:chgData name="Phillips, Nate" userId="1a7ed9a7-6979-4999-8e72-44e838efb909" providerId="ADAL" clId="{0697E65D-DDA5-42F4-AD71-81ACE2AABBC9}" dt="2022-09-12T16:59:47.708" v="327" actId="478"/>
          <ac:spMkLst>
            <pc:docMk/>
            <pc:sldMk cId="840165528" sldId="256"/>
            <ac:spMk id="3" creationId="{E0EA0622-93EF-4585-9F59-D8E24EA48EA9}"/>
          </ac:spMkLst>
        </pc:spChg>
        <pc:picChg chg="add del mod ord">
          <ac:chgData name="Phillips, Nate" userId="1a7ed9a7-6979-4999-8e72-44e838efb909" providerId="ADAL" clId="{0697E65D-DDA5-42F4-AD71-81ACE2AABBC9}" dt="2022-09-12T16:59:42.133" v="326" actId="14100"/>
          <ac:picMkLst>
            <pc:docMk/>
            <pc:sldMk cId="840165528" sldId="256"/>
            <ac:picMk id="5" creationId="{94A9D1F7-A171-B18A-9E3F-8C79025C80F1}"/>
          </ac:picMkLst>
        </pc:picChg>
      </pc:sldChg>
      <pc:sldChg chg="addSp delSp modSp mod modAnim">
        <pc:chgData name="Phillips, Nate" userId="1a7ed9a7-6979-4999-8e72-44e838efb909" providerId="ADAL" clId="{0697E65D-DDA5-42F4-AD71-81ACE2AABBC9}" dt="2022-09-12T17:24:38.376" v="677" actId="1076"/>
        <pc:sldMkLst>
          <pc:docMk/>
          <pc:sldMk cId="1934704567" sldId="261"/>
        </pc:sldMkLst>
        <pc:spChg chg="add del mod">
          <ac:chgData name="Phillips, Nate" userId="1a7ed9a7-6979-4999-8e72-44e838efb909" providerId="ADAL" clId="{0697E65D-DDA5-42F4-AD71-81ACE2AABBC9}" dt="2022-09-12T17:07:40.384" v="363" actId="478"/>
          <ac:spMkLst>
            <pc:docMk/>
            <pc:sldMk cId="1934704567" sldId="261"/>
            <ac:spMk id="6" creationId="{43F2BEA5-7798-13EE-E07F-FE64B63DB4C4}"/>
          </ac:spMkLst>
        </pc:spChg>
        <pc:spChg chg="add mod">
          <ac:chgData name="Phillips, Nate" userId="1a7ed9a7-6979-4999-8e72-44e838efb909" providerId="ADAL" clId="{0697E65D-DDA5-42F4-AD71-81ACE2AABBC9}" dt="2022-09-12T17:18:09.189" v="589" actId="1076"/>
          <ac:spMkLst>
            <pc:docMk/>
            <pc:sldMk cId="1934704567" sldId="261"/>
            <ac:spMk id="7" creationId="{BB603EA6-8FBC-D4BD-CB39-6D4D9CDD3195}"/>
          </ac:spMkLst>
        </pc:spChg>
        <pc:spChg chg="add mod">
          <ac:chgData name="Phillips, Nate" userId="1a7ed9a7-6979-4999-8e72-44e838efb909" providerId="ADAL" clId="{0697E65D-DDA5-42F4-AD71-81ACE2AABBC9}" dt="2022-09-12T17:18:13.866" v="590" actId="1076"/>
          <ac:spMkLst>
            <pc:docMk/>
            <pc:sldMk cId="1934704567" sldId="261"/>
            <ac:spMk id="8" creationId="{B805F28E-2B5F-75B2-5C15-08B951A56013}"/>
          </ac:spMkLst>
        </pc:spChg>
        <pc:spChg chg="add mod">
          <ac:chgData name="Phillips, Nate" userId="1a7ed9a7-6979-4999-8e72-44e838efb909" providerId="ADAL" clId="{0697E65D-DDA5-42F4-AD71-81ACE2AABBC9}" dt="2022-09-12T17:18:17.050" v="591" actId="1076"/>
          <ac:spMkLst>
            <pc:docMk/>
            <pc:sldMk cId="1934704567" sldId="261"/>
            <ac:spMk id="9" creationId="{B290EC7F-CE5E-D9A2-B8F4-BA27425AEC7D}"/>
          </ac:spMkLst>
        </pc:spChg>
        <pc:spChg chg="add mod">
          <ac:chgData name="Phillips, Nate" userId="1a7ed9a7-6979-4999-8e72-44e838efb909" providerId="ADAL" clId="{0697E65D-DDA5-42F4-AD71-81ACE2AABBC9}" dt="2022-09-12T17:18:23.234" v="592" actId="1076"/>
          <ac:spMkLst>
            <pc:docMk/>
            <pc:sldMk cId="1934704567" sldId="261"/>
            <ac:spMk id="10" creationId="{76610438-4A53-CFF9-0704-FD7EE08AFBF5}"/>
          </ac:spMkLst>
        </pc:spChg>
        <pc:spChg chg="add del mod">
          <ac:chgData name="Phillips, Nate" userId="1a7ed9a7-6979-4999-8e72-44e838efb909" providerId="ADAL" clId="{0697E65D-DDA5-42F4-AD71-81ACE2AABBC9}" dt="2022-09-12T17:13:43.342" v="563" actId="478"/>
          <ac:spMkLst>
            <pc:docMk/>
            <pc:sldMk cId="1934704567" sldId="261"/>
            <ac:spMk id="11" creationId="{B45E95BB-0C21-B3BF-BB52-7BA04E99675C}"/>
          </ac:spMkLst>
        </pc:spChg>
        <pc:spChg chg="add mod">
          <ac:chgData name="Phillips, Nate" userId="1a7ed9a7-6979-4999-8e72-44e838efb909" providerId="ADAL" clId="{0697E65D-DDA5-42F4-AD71-81ACE2AABBC9}" dt="2022-09-12T17:18:33.264" v="594" actId="1076"/>
          <ac:spMkLst>
            <pc:docMk/>
            <pc:sldMk cId="1934704567" sldId="261"/>
            <ac:spMk id="12" creationId="{926CD3BF-51EB-127D-858B-F0956974D317}"/>
          </ac:spMkLst>
        </pc:spChg>
        <pc:spChg chg="add mod">
          <ac:chgData name="Phillips, Nate" userId="1a7ed9a7-6979-4999-8e72-44e838efb909" providerId="ADAL" clId="{0697E65D-DDA5-42F4-AD71-81ACE2AABBC9}" dt="2022-09-12T17:18:36.639" v="595" actId="1076"/>
          <ac:spMkLst>
            <pc:docMk/>
            <pc:sldMk cId="1934704567" sldId="261"/>
            <ac:spMk id="13" creationId="{9772CC16-4E8C-0936-12CE-811D859CC086}"/>
          </ac:spMkLst>
        </pc:spChg>
        <pc:spChg chg="add mod">
          <ac:chgData name="Phillips, Nate" userId="1a7ed9a7-6979-4999-8e72-44e838efb909" providerId="ADAL" clId="{0697E65D-DDA5-42F4-AD71-81ACE2AABBC9}" dt="2022-09-12T17:18:40.613" v="596" actId="1076"/>
          <ac:spMkLst>
            <pc:docMk/>
            <pc:sldMk cId="1934704567" sldId="261"/>
            <ac:spMk id="14" creationId="{3F46F0EE-BD63-2208-2AA9-85ED84AF1DD4}"/>
          </ac:spMkLst>
        </pc:spChg>
        <pc:spChg chg="add mod">
          <ac:chgData name="Phillips, Nate" userId="1a7ed9a7-6979-4999-8e72-44e838efb909" providerId="ADAL" clId="{0697E65D-DDA5-42F4-AD71-81ACE2AABBC9}" dt="2022-09-12T17:19:04.001" v="617" actId="1038"/>
          <ac:spMkLst>
            <pc:docMk/>
            <pc:sldMk cId="1934704567" sldId="261"/>
            <ac:spMk id="15" creationId="{9988E8D4-1F04-BD27-8386-07EA4BD37AC3}"/>
          </ac:spMkLst>
        </pc:spChg>
        <pc:spChg chg="add mod">
          <ac:chgData name="Phillips, Nate" userId="1a7ed9a7-6979-4999-8e72-44e838efb909" providerId="ADAL" clId="{0697E65D-DDA5-42F4-AD71-81ACE2AABBC9}" dt="2022-09-12T17:20:50.484" v="635" actId="1076"/>
          <ac:spMkLst>
            <pc:docMk/>
            <pc:sldMk cId="1934704567" sldId="261"/>
            <ac:spMk id="18" creationId="{A5B37F98-AEFC-8CD0-65FC-89046035C8D7}"/>
          </ac:spMkLst>
        </pc:spChg>
        <pc:picChg chg="add mod">
          <ac:chgData name="Phillips, Nate" userId="1a7ed9a7-6979-4999-8e72-44e838efb909" providerId="ADAL" clId="{0697E65D-DDA5-42F4-AD71-81ACE2AABBC9}" dt="2022-09-12T17:18:27.628" v="593" actId="1076"/>
          <ac:picMkLst>
            <pc:docMk/>
            <pc:sldMk cId="1934704567" sldId="261"/>
            <ac:picMk id="5" creationId="{C89A081C-B826-47E0-22EB-2395EB97AD12}"/>
          </ac:picMkLst>
        </pc:picChg>
        <pc:picChg chg="add mod">
          <ac:chgData name="Phillips, Nate" userId="1a7ed9a7-6979-4999-8e72-44e838efb909" providerId="ADAL" clId="{0697E65D-DDA5-42F4-AD71-81ACE2AABBC9}" dt="2022-09-12T17:24:36.531" v="676" actId="1076"/>
          <ac:picMkLst>
            <pc:docMk/>
            <pc:sldMk cId="1934704567" sldId="261"/>
            <ac:picMk id="16" creationId="{78C2B98C-241A-514E-CAEE-8858A2075D7A}"/>
          </ac:picMkLst>
        </pc:picChg>
        <pc:picChg chg="add mod">
          <ac:chgData name="Phillips, Nate" userId="1a7ed9a7-6979-4999-8e72-44e838efb909" providerId="ADAL" clId="{0697E65D-DDA5-42F4-AD71-81ACE2AABBC9}" dt="2022-09-12T17:24:38.376" v="677" actId="1076"/>
          <ac:picMkLst>
            <pc:docMk/>
            <pc:sldMk cId="1934704567" sldId="261"/>
            <ac:picMk id="17" creationId="{547AF610-787D-193A-7D24-80F0051D80E4}"/>
          </ac:picMkLst>
        </pc:picChg>
        <pc:picChg chg="add mod ord">
          <ac:chgData name="Phillips, Nate" userId="1a7ed9a7-6979-4999-8e72-44e838efb909" providerId="ADAL" clId="{0697E65D-DDA5-42F4-AD71-81ACE2AABBC9}" dt="2022-09-12T17:24:30.773" v="675" actId="167"/>
          <ac:picMkLst>
            <pc:docMk/>
            <pc:sldMk cId="1934704567" sldId="261"/>
            <ac:picMk id="20" creationId="{78B2C779-3290-E138-6636-47F01BDDED11}"/>
          </ac:picMkLst>
        </pc:picChg>
      </pc:sldChg>
      <pc:sldChg chg="addSp delSp modSp mod modClrScheme modAnim chgLayout">
        <pc:chgData name="Phillips, Nate" userId="1a7ed9a7-6979-4999-8e72-44e838efb909" providerId="ADAL" clId="{0697E65D-DDA5-42F4-AD71-81ACE2AABBC9}" dt="2022-09-12T17:27:34.041" v="746" actId="20577"/>
        <pc:sldMkLst>
          <pc:docMk/>
          <pc:sldMk cId="828801980" sldId="262"/>
        </pc:sldMkLst>
        <pc:spChg chg="mod">
          <ac:chgData name="Phillips, Nate" userId="1a7ed9a7-6979-4999-8e72-44e838efb909" providerId="ADAL" clId="{0697E65D-DDA5-42F4-AD71-81ACE2AABBC9}" dt="2022-09-12T17:05:08.239" v="353" actId="26606"/>
          <ac:spMkLst>
            <pc:docMk/>
            <pc:sldMk cId="828801980" sldId="262"/>
            <ac:spMk id="2" creationId="{90B75CA4-607F-4EBA-AFF6-9CF30DB6C813}"/>
          </ac:spMkLst>
        </pc:spChg>
        <pc:spChg chg="mod ord">
          <ac:chgData name="Phillips, Nate" userId="1a7ed9a7-6979-4999-8e72-44e838efb909" providerId="ADAL" clId="{0697E65D-DDA5-42F4-AD71-81ACE2AABBC9}" dt="2022-09-12T17:27:34.041" v="746" actId="20577"/>
          <ac:spMkLst>
            <pc:docMk/>
            <pc:sldMk cId="828801980" sldId="262"/>
            <ac:spMk id="3" creationId="{1C936250-FF85-4D05-9127-C8A91F49C90E}"/>
          </ac:spMkLst>
        </pc:spChg>
        <pc:spChg chg="add del mod">
          <ac:chgData name="Phillips, Nate" userId="1a7ed9a7-6979-4999-8e72-44e838efb909" providerId="ADAL" clId="{0697E65D-DDA5-42F4-AD71-81ACE2AABBC9}" dt="2022-09-12T17:05:08.239" v="353" actId="26606"/>
          <ac:spMkLst>
            <pc:docMk/>
            <pc:sldMk cId="828801980" sldId="262"/>
            <ac:spMk id="10" creationId="{96B31E14-53EA-E8CE-61C4-05680E7E36AD}"/>
          </ac:spMkLst>
        </pc:spChg>
        <pc:spChg chg="add del mod">
          <ac:chgData name="Phillips, Nate" userId="1a7ed9a7-6979-4999-8e72-44e838efb909" providerId="ADAL" clId="{0697E65D-DDA5-42F4-AD71-81ACE2AABBC9}" dt="2022-09-12T17:05:08.239" v="353" actId="26606"/>
          <ac:spMkLst>
            <pc:docMk/>
            <pc:sldMk cId="828801980" sldId="262"/>
            <ac:spMk id="12" creationId="{030D1607-806A-6F57-DE4D-C637B03327F3}"/>
          </ac:spMkLst>
        </pc:spChg>
        <pc:picChg chg="add mod">
          <ac:chgData name="Phillips, Nate" userId="1a7ed9a7-6979-4999-8e72-44e838efb909" providerId="ADAL" clId="{0697E65D-DDA5-42F4-AD71-81ACE2AABBC9}" dt="2022-09-12T17:05:19.095" v="357" actId="1076"/>
          <ac:picMkLst>
            <pc:docMk/>
            <pc:sldMk cId="828801980" sldId="262"/>
            <ac:picMk id="5" creationId="{B86148A6-A3F9-B07C-A55E-210BD46AA2C2}"/>
          </ac:picMkLst>
        </pc:picChg>
      </pc:sldChg>
      <pc:sldChg chg="modSp modAnim">
        <pc:chgData name="Phillips, Nate" userId="1a7ed9a7-6979-4999-8e72-44e838efb909" providerId="ADAL" clId="{0697E65D-DDA5-42F4-AD71-81ACE2AABBC9}" dt="2022-09-12T16:14:41.946" v="8" actId="2711"/>
        <pc:sldMkLst>
          <pc:docMk/>
          <pc:sldMk cId="2554790993" sldId="263"/>
        </pc:sldMkLst>
        <pc:spChg chg="mod">
          <ac:chgData name="Phillips, Nate" userId="1a7ed9a7-6979-4999-8e72-44e838efb909" providerId="ADAL" clId="{0697E65D-DDA5-42F4-AD71-81ACE2AABBC9}" dt="2022-09-12T16:14:41.946" v="8" actId="2711"/>
          <ac:spMkLst>
            <pc:docMk/>
            <pc:sldMk cId="2554790993" sldId="263"/>
            <ac:spMk id="3" creationId="{24F0A7E7-4349-425D-A773-7A0AA4E321FB}"/>
          </ac:spMkLst>
        </pc:spChg>
      </pc:sldChg>
      <pc:sldChg chg="modSp mod modAnim">
        <pc:chgData name="Phillips, Nate" userId="1a7ed9a7-6979-4999-8e72-44e838efb909" providerId="ADAL" clId="{0697E65D-DDA5-42F4-AD71-81ACE2AABBC9}" dt="2022-09-12T16:54:22.121" v="247" actId="6549"/>
        <pc:sldMkLst>
          <pc:docMk/>
          <pc:sldMk cId="1353215580" sldId="264"/>
        </pc:sldMkLst>
        <pc:spChg chg="mod">
          <ac:chgData name="Phillips, Nate" userId="1a7ed9a7-6979-4999-8e72-44e838efb909" providerId="ADAL" clId="{0697E65D-DDA5-42F4-AD71-81ACE2AABBC9}" dt="2022-09-12T16:54:22.121" v="247" actId="6549"/>
          <ac:spMkLst>
            <pc:docMk/>
            <pc:sldMk cId="1353215580" sldId="264"/>
            <ac:spMk id="3" creationId="{4CDFE9FD-6575-4B2E-A447-C8470BCB8750}"/>
          </ac:spMkLst>
        </pc:spChg>
      </pc:sldChg>
      <pc:sldChg chg="del">
        <pc:chgData name="Phillips, Nate" userId="1a7ed9a7-6979-4999-8e72-44e838efb909" providerId="ADAL" clId="{0697E65D-DDA5-42F4-AD71-81ACE2AABBC9}" dt="2022-09-12T16:15:43.692" v="9" actId="47"/>
        <pc:sldMkLst>
          <pc:docMk/>
          <pc:sldMk cId="2097144539" sldId="265"/>
        </pc:sldMkLst>
      </pc:sldChg>
      <pc:sldChg chg="modSp mod ord">
        <pc:chgData name="Phillips, Nate" userId="1a7ed9a7-6979-4999-8e72-44e838efb909" providerId="ADAL" clId="{0697E65D-DDA5-42F4-AD71-81ACE2AABBC9}" dt="2022-09-12T16:55:59.652" v="301" actId="20577"/>
        <pc:sldMkLst>
          <pc:docMk/>
          <pc:sldMk cId="3863159678" sldId="266"/>
        </pc:sldMkLst>
        <pc:spChg chg="mod">
          <ac:chgData name="Phillips, Nate" userId="1a7ed9a7-6979-4999-8e72-44e838efb909" providerId="ADAL" clId="{0697E65D-DDA5-42F4-AD71-81ACE2AABBC9}" dt="2022-09-12T16:55:59.652" v="301" actId="20577"/>
          <ac:spMkLst>
            <pc:docMk/>
            <pc:sldMk cId="3863159678" sldId="266"/>
            <ac:spMk id="3" creationId="{5B9DE073-319E-472F-ADF8-E049A5B5B9C2}"/>
          </ac:spMkLst>
        </pc:spChg>
      </pc:sldChg>
      <pc:sldChg chg="modSp add">
        <pc:chgData name="Phillips, Nate" userId="1a7ed9a7-6979-4999-8e72-44e838efb909" providerId="ADAL" clId="{0697E65D-DDA5-42F4-AD71-81ACE2AABBC9}" dt="2022-09-12T16:15:52.291" v="16" actId="6549"/>
        <pc:sldMkLst>
          <pc:docMk/>
          <pc:sldMk cId="2908307727" sldId="267"/>
        </pc:sldMkLst>
        <pc:spChg chg="mod">
          <ac:chgData name="Phillips, Nate" userId="1a7ed9a7-6979-4999-8e72-44e838efb909" providerId="ADAL" clId="{0697E65D-DDA5-42F4-AD71-81ACE2AABBC9}" dt="2022-09-12T16:15:52.291" v="16" actId="6549"/>
          <ac:spMkLst>
            <pc:docMk/>
            <pc:sldMk cId="2908307727" sldId="267"/>
            <ac:spMk id="3" creationId="{24F0A7E7-4349-425D-A773-7A0AA4E321FB}"/>
          </ac:spMkLst>
        </pc:spChg>
      </pc:sldChg>
      <pc:sldChg chg="modSp new del mod">
        <pc:chgData name="Phillips, Nate" userId="1a7ed9a7-6979-4999-8e72-44e838efb909" providerId="ADAL" clId="{0697E65D-DDA5-42F4-AD71-81ACE2AABBC9}" dt="2022-09-12T16:55:03.099" v="248" actId="47"/>
        <pc:sldMkLst>
          <pc:docMk/>
          <pc:sldMk cId="3435570002" sldId="268"/>
        </pc:sldMkLst>
        <pc:spChg chg="mod">
          <ac:chgData name="Phillips, Nate" userId="1a7ed9a7-6979-4999-8e72-44e838efb909" providerId="ADAL" clId="{0697E65D-DDA5-42F4-AD71-81ACE2AABBC9}" dt="2022-09-12T16:52:47.511" v="74" actId="20577"/>
          <ac:spMkLst>
            <pc:docMk/>
            <pc:sldMk cId="3435570002" sldId="268"/>
            <ac:spMk id="2" creationId="{4247DB8C-9592-632C-062D-91367D2F69D8}"/>
          </ac:spMkLst>
        </pc:spChg>
        <pc:spChg chg="mod">
          <ac:chgData name="Phillips, Nate" userId="1a7ed9a7-6979-4999-8e72-44e838efb909" providerId="ADAL" clId="{0697E65D-DDA5-42F4-AD71-81ACE2AABBC9}" dt="2022-09-12T16:53:03.537" v="127" actId="20577"/>
          <ac:spMkLst>
            <pc:docMk/>
            <pc:sldMk cId="3435570002" sldId="268"/>
            <ac:spMk id="3" creationId="{11E7C85E-EBC6-E80F-D3DD-162B932E48AD}"/>
          </ac:spMkLst>
        </pc:spChg>
      </pc:sldChg>
    </pc:docChg>
  </pc:docChgLst>
  <pc:docChgLst>
    <pc:chgData name="Phillips, Nate" userId="1a7ed9a7-6979-4999-8e72-44e838efb909" providerId="ADAL" clId="{858B95EB-9E6B-40C8-9C3F-EA17AB4741FF}"/>
    <pc:docChg chg="custSel addSld modSld sldOrd">
      <pc:chgData name="Phillips, Nate" userId="1a7ed9a7-6979-4999-8e72-44e838efb909" providerId="ADAL" clId="{858B95EB-9E6B-40C8-9C3F-EA17AB4741FF}" dt="2022-01-05T20:25:02.182" v="180" actId="20577"/>
      <pc:docMkLst>
        <pc:docMk/>
      </pc:docMkLst>
      <pc:sldChg chg="modSp modAnim">
        <pc:chgData name="Phillips, Nate" userId="1a7ed9a7-6979-4999-8e72-44e838efb909" providerId="ADAL" clId="{858B95EB-9E6B-40C8-9C3F-EA17AB4741FF}" dt="2022-01-05T20:18:33.976" v="160" actId="20577"/>
        <pc:sldMkLst>
          <pc:docMk/>
          <pc:sldMk cId="828801980" sldId="262"/>
        </pc:sldMkLst>
        <pc:spChg chg="mod">
          <ac:chgData name="Phillips, Nate" userId="1a7ed9a7-6979-4999-8e72-44e838efb909" providerId="ADAL" clId="{858B95EB-9E6B-40C8-9C3F-EA17AB4741FF}" dt="2022-01-05T20:18:33.976" v="160" actId="20577"/>
          <ac:spMkLst>
            <pc:docMk/>
            <pc:sldMk cId="828801980" sldId="262"/>
            <ac:spMk id="3" creationId="{1C936250-FF85-4D05-9127-C8A91F49C90E}"/>
          </ac:spMkLst>
        </pc:spChg>
      </pc:sldChg>
      <pc:sldChg chg="modSp mod modAnim">
        <pc:chgData name="Phillips, Nate" userId="1a7ed9a7-6979-4999-8e72-44e838efb909" providerId="ADAL" clId="{858B95EB-9E6B-40C8-9C3F-EA17AB4741FF}" dt="2022-01-03T22:18:36.500" v="20" actId="20577"/>
        <pc:sldMkLst>
          <pc:docMk/>
          <pc:sldMk cId="2554790993" sldId="263"/>
        </pc:sldMkLst>
        <pc:spChg chg="mod">
          <ac:chgData name="Phillips, Nate" userId="1a7ed9a7-6979-4999-8e72-44e838efb909" providerId="ADAL" clId="{858B95EB-9E6B-40C8-9C3F-EA17AB4741FF}" dt="2022-01-03T22:18:36.500" v="20" actId="20577"/>
          <ac:spMkLst>
            <pc:docMk/>
            <pc:sldMk cId="2554790993" sldId="263"/>
            <ac:spMk id="3" creationId="{24F0A7E7-4349-425D-A773-7A0AA4E321FB}"/>
          </ac:spMkLst>
        </pc:spChg>
      </pc:sldChg>
      <pc:sldChg chg="modSp modAnim">
        <pc:chgData name="Phillips, Nate" userId="1a7ed9a7-6979-4999-8e72-44e838efb909" providerId="ADAL" clId="{858B95EB-9E6B-40C8-9C3F-EA17AB4741FF}" dt="2022-01-03T22:57:17.235" v="49" actId="20577"/>
        <pc:sldMkLst>
          <pc:docMk/>
          <pc:sldMk cId="1353215580" sldId="264"/>
        </pc:sldMkLst>
        <pc:spChg chg="mod">
          <ac:chgData name="Phillips, Nate" userId="1a7ed9a7-6979-4999-8e72-44e838efb909" providerId="ADAL" clId="{858B95EB-9E6B-40C8-9C3F-EA17AB4741FF}" dt="2022-01-03T22:57:17.235" v="49" actId="20577"/>
          <ac:spMkLst>
            <pc:docMk/>
            <pc:sldMk cId="1353215580" sldId="264"/>
            <ac:spMk id="3" creationId="{4CDFE9FD-6575-4B2E-A447-C8470BCB8750}"/>
          </ac:spMkLst>
        </pc:spChg>
      </pc:sldChg>
      <pc:sldChg chg="modSp add modAnim">
        <pc:chgData name="Phillips, Nate" userId="1a7ed9a7-6979-4999-8e72-44e838efb909" providerId="ADAL" clId="{858B95EB-9E6B-40C8-9C3F-EA17AB4741FF}" dt="2022-01-03T22:18:28.238" v="17" actId="6549"/>
        <pc:sldMkLst>
          <pc:docMk/>
          <pc:sldMk cId="2097144539" sldId="265"/>
        </pc:sldMkLst>
        <pc:spChg chg="mod">
          <ac:chgData name="Phillips, Nate" userId="1a7ed9a7-6979-4999-8e72-44e838efb909" providerId="ADAL" clId="{858B95EB-9E6B-40C8-9C3F-EA17AB4741FF}" dt="2022-01-03T22:18:28.238" v="17" actId="6549"/>
          <ac:spMkLst>
            <pc:docMk/>
            <pc:sldMk cId="2097144539" sldId="265"/>
            <ac:spMk id="3" creationId="{24F0A7E7-4349-425D-A773-7A0AA4E321FB}"/>
          </ac:spMkLst>
        </pc:spChg>
      </pc:sldChg>
      <pc:sldChg chg="modSp new mod ord">
        <pc:chgData name="Phillips, Nate" userId="1a7ed9a7-6979-4999-8e72-44e838efb909" providerId="ADAL" clId="{858B95EB-9E6B-40C8-9C3F-EA17AB4741FF}" dt="2022-01-05T20:25:02.182" v="180" actId="20577"/>
        <pc:sldMkLst>
          <pc:docMk/>
          <pc:sldMk cId="3863159678" sldId="266"/>
        </pc:sldMkLst>
        <pc:spChg chg="mod">
          <ac:chgData name="Phillips, Nate" userId="1a7ed9a7-6979-4999-8e72-44e838efb909" providerId="ADAL" clId="{858B95EB-9E6B-40C8-9C3F-EA17AB4741FF}" dt="2022-01-05T20:25:02.182" v="180" actId="20577"/>
          <ac:spMkLst>
            <pc:docMk/>
            <pc:sldMk cId="3863159678" sldId="266"/>
            <ac:spMk id="2" creationId="{B40A7A24-9E30-43EF-B3A9-BCF3D3E40539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227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8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8323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DFA6-3DCB-4C29-856D-7272722C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3D8-0C26-48F5-A9DD-EBF30D6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1D904-E4F0-47CC-93A6-DBE15D4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1B68A7-648F-45D3-B60C-5D04E058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8" y="426249"/>
            <a:ext cx="9932622" cy="613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6623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1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8130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44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43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71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783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98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9/14/2023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0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96" y="232410"/>
            <a:ext cx="11656378" cy="729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95" y="1181099"/>
            <a:ext cx="11656379" cy="508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36DCC-11CE-4AA0-A3D4-578AB4137734}"/>
              </a:ext>
            </a:extLst>
          </p:cNvPr>
          <p:cNvSpPr txBox="1"/>
          <p:nvPr/>
        </p:nvSpPr>
        <p:spPr>
          <a:xfrm>
            <a:off x="259395" y="6440924"/>
            <a:ext cx="10875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0106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colab.research.google.com/github/byui-cse/cse280-course-notebooks/blob/main/examples/examples-w01-propositions.ipynb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lab.research.google.com/github/byui-cse/cse280-course-notebooks/blob/main/examples/examples-w01-propositions.ipynb#scrollTo=pnWfspqOMiW7" TargetMode="External"/><Relationship Id="rId2" Type="http://schemas.openxmlformats.org/officeDocument/2006/relationships/hyperlink" Target="https://support.google.com/websearch/answer/2466433?hl=e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lab.research.google.com/github/byui-cse/cse280-course-notebooks/blob/main/examples/examples-w01-conditionals.ipynb" TargetMode="External"/><Relationship Id="rId5" Type="http://schemas.openxmlformats.org/officeDocument/2006/relationships/image" Target="../media/image50.png"/><Relationship Id="rId4" Type="http://schemas.openxmlformats.org/officeDocument/2006/relationships/image" Target="../media/image19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.t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courses.lumenlearning.com/atd-hostos-introcollegemath/chapter/set-theory/" TargetMode="External"/><Relationship Id="rId9" Type="http://schemas.openxmlformats.org/officeDocument/2006/relationships/image" Target="../media/image9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ttle boy playing with number cars">
            <a:extLst>
              <a:ext uri="{FF2B5EF4-FFF2-40B4-BE49-F238E27FC236}">
                <a16:creationId xmlns:a16="http://schemas.microsoft.com/office/drawing/2014/main" id="{94A9D1F7-A171-B18A-9E3F-8C79025C8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4543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508160"/>
            <a:ext cx="12192000" cy="2264555"/>
          </a:xfrm>
        </p:spPr>
        <p:txBody>
          <a:bodyPr>
            <a:normAutofit/>
          </a:bodyPr>
          <a:lstStyle/>
          <a:p>
            <a:r>
              <a:rPr lang="en-US" sz="8000" dirty="0">
                <a:solidFill>
                  <a:schemeClr val="tx1"/>
                </a:solidFill>
              </a:rPr>
              <a:t>CSE 280 </a:t>
            </a:r>
            <a:br>
              <a:rPr lang="en-US" sz="8000" dirty="0">
                <a:solidFill>
                  <a:schemeClr val="tx1"/>
                </a:solidFill>
              </a:rPr>
            </a:br>
            <a:r>
              <a:rPr lang="en-US" sz="8000" dirty="0">
                <a:solidFill>
                  <a:schemeClr val="tx1"/>
                </a:solidFill>
              </a:rPr>
              <a:t>Discrete Mathematics</a:t>
            </a:r>
          </a:p>
        </p:txBody>
      </p:sp>
    </p:spTree>
    <p:extLst>
      <p:ext uri="{BB962C8B-B14F-4D97-AF65-F5344CB8AC3E}">
        <p14:creationId xmlns:p14="http://schemas.microsoft.com/office/powerpoint/2010/main" val="840165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DD88-2AD9-4EBB-8E36-37D6859F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B1639-EFBE-4304-9FCE-D0129A2E1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represent propositions using a variable, such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The sky is blue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It is Tuesday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My dog's name is </a:t>
                </a:r>
                <a:r>
                  <a:rPr lang="en-US" dirty="0" err="1"/>
                  <a:t>Eevee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B1639-EFBE-4304-9FCE-D0129A2E1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Eevee">
            <a:extLst>
              <a:ext uri="{FF2B5EF4-FFF2-40B4-BE49-F238E27FC236}">
                <a16:creationId xmlns:a16="http://schemas.microsoft.com/office/drawing/2014/main" id="{35D0488D-AEC0-4904-9959-1F5D257C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465" y="3050618"/>
            <a:ext cx="3019069" cy="3019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hild and a dog in a yard&#10;&#10;Description automatically generated with low confidence">
            <a:extLst>
              <a:ext uri="{FF2B5EF4-FFF2-40B4-BE49-F238E27FC236}">
                <a16:creationId xmlns:a16="http://schemas.microsoft.com/office/drawing/2014/main" id="{652979D6-D1F7-41BB-9CB0-47A853459F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2" t="31018" r="24830" b="10595"/>
          <a:stretch/>
        </p:blipFill>
        <p:spPr>
          <a:xfrm>
            <a:off x="7824123" y="3205211"/>
            <a:ext cx="3947573" cy="270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741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DD88-2AD9-4EBB-8E36-37D6859F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B1639-EFBE-4304-9FCE-D0129A2E1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We can build compound propositions by following these rules:</a:t>
                </a:r>
              </a:p>
              <a:p>
                <a:pPr marL="0" indent="0">
                  <a:buNone/>
                </a:pPr>
                <a:r>
                  <a:rPr lang="en-US" dirty="0"/>
                  <a:t>A proposition is...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We are in a discrete math class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It is Tuesday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dirty="0"/>
                  <a:t>We are in a discrete math class </a:t>
                </a:r>
                <a:r>
                  <a:rPr lang="en-US" b="1" i="1" dirty="0"/>
                  <a:t>and</a:t>
                </a:r>
                <a:r>
                  <a:rPr lang="en-US" dirty="0"/>
                  <a:t> it is Tuesday.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B1639-EFBE-4304-9FCE-D0129A2E1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4FA2B5F-97A8-4795-8C05-4F7BEE2FEF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557116"/>
                  </p:ext>
                </p:extLst>
              </p:nvPr>
            </p:nvGraphicFramePr>
            <p:xfrm>
              <a:off x="347675" y="2040009"/>
              <a:ext cx="6104622" cy="1925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420163">
                      <a:extLst>
                        <a:ext uri="{9D8B030D-6E8A-4147-A177-3AD203B41FA5}">
                          <a16:colId xmlns:a16="http://schemas.microsoft.com/office/drawing/2014/main" val="3526163819"/>
                        </a:ext>
                      </a:extLst>
                    </a:gridCol>
                    <a:gridCol w="1684459">
                      <a:extLst>
                        <a:ext uri="{9D8B030D-6E8A-4147-A177-3AD203B41FA5}">
                          <a16:colId xmlns:a16="http://schemas.microsoft.com/office/drawing/2014/main" val="2790307719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 </a:t>
                          </a:r>
                          <a:r>
                            <a:rPr lang="en-US" b="1" i="1" dirty="0"/>
                            <a:t>variable</a:t>
                          </a:r>
                          <a:r>
                            <a:rPr lang="en-US" b="0" i="0" dirty="0"/>
                            <a:t> representing a </a:t>
                          </a:r>
                          <a:r>
                            <a:rPr lang="en-US" b="1" i="1" dirty="0"/>
                            <a:t>declarative sentence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04471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i="1" dirty="0"/>
                            <a:t>proposition</a:t>
                          </a:r>
                          <a:r>
                            <a:rPr lang="en-US" i="1" dirty="0"/>
                            <a:t> </a:t>
                          </a:r>
                          <a:r>
                            <a:rPr lang="en-US" i="0" dirty="0"/>
                            <a:t>preceded by </a:t>
                          </a:r>
                          <a:r>
                            <a:rPr lang="en-US" b="1" i="1" dirty="0"/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8921571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i="1" dirty="0"/>
                            <a:t>proposition</a:t>
                          </a:r>
                          <a:r>
                            <a:rPr lang="en-US" i="1" dirty="0"/>
                            <a:t> connective </a:t>
                          </a:r>
                          <a:r>
                            <a:rPr lang="en-US" b="1" i="1" dirty="0"/>
                            <a:t>proposition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b="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460309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4FA2B5F-97A8-4795-8C05-4F7BEE2FEF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98557116"/>
                  </p:ext>
                </p:extLst>
              </p:nvPr>
            </p:nvGraphicFramePr>
            <p:xfrm>
              <a:off x="347675" y="2040009"/>
              <a:ext cx="6104622" cy="1925320"/>
            </p:xfrm>
            <a:graphic>
              <a:graphicData uri="http://schemas.openxmlformats.org/drawingml/2006/table">
                <a:tbl>
                  <a:tblPr>
                    <a:tableStyleId>{5C22544A-7EE6-4342-B048-85BDC9FD1C3A}</a:tableStyleId>
                  </a:tblPr>
                  <a:tblGrid>
                    <a:gridCol w="4420163">
                      <a:extLst>
                        <a:ext uri="{9D8B030D-6E8A-4147-A177-3AD203B41FA5}">
                          <a16:colId xmlns:a16="http://schemas.microsoft.com/office/drawing/2014/main" val="3526163819"/>
                        </a:ext>
                      </a:extLst>
                    </a:gridCol>
                    <a:gridCol w="1684459">
                      <a:extLst>
                        <a:ext uri="{9D8B030D-6E8A-4147-A177-3AD203B41FA5}">
                          <a16:colId xmlns:a16="http://schemas.microsoft.com/office/drawing/2014/main" val="279030771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 </a:t>
                          </a:r>
                          <a:r>
                            <a:rPr lang="en-US" b="1" i="1" dirty="0"/>
                            <a:t>variable</a:t>
                          </a:r>
                          <a:r>
                            <a:rPr lang="en-US" b="0" i="0" dirty="0"/>
                            <a:t> representing a </a:t>
                          </a:r>
                          <a:r>
                            <a:rPr lang="en-US" b="1" i="1" dirty="0"/>
                            <a:t>declarative sentence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768" t="-4762" r="-725" b="-20761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447122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b="1" i="1" dirty="0"/>
                            <a:t>proposition</a:t>
                          </a:r>
                          <a:r>
                            <a:rPr lang="en-US" i="1" dirty="0"/>
                            <a:t> </a:t>
                          </a:r>
                          <a:r>
                            <a:rPr lang="en-US" i="0" dirty="0"/>
                            <a:t>preceded by </a:t>
                          </a:r>
                          <a:r>
                            <a:rPr lang="en-US" b="1" i="1" dirty="0"/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768" t="-180328" r="-725" b="-25737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89215714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b="1" i="1" dirty="0"/>
                            <a:t>proposition</a:t>
                          </a:r>
                          <a:r>
                            <a:rPr lang="en-US" i="1" dirty="0"/>
                            <a:t> connective </a:t>
                          </a:r>
                          <a:r>
                            <a:rPr lang="en-US" b="1" i="1" dirty="0"/>
                            <a:t>proposition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63768" t="-113245" r="-725" b="-39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460309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77BBACEB-8327-3733-AD81-6A6DDB96E4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985313"/>
                  </p:ext>
                </p:extLst>
              </p:nvPr>
            </p:nvGraphicFramePr>
            <p:xfrm>
              <a:off x="6898740" y="2040010"/>
              <a:ext cx="5017033" cy="3295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143">
                      <a:extLst>
                        <a:ext uri="{9D8B030D-6E8A-4147-A177-3AD203B41FA5}">
                          <a16:colId xmlns:a16="http://schemas.microsoft.com/office/drawing/2014/main" val="2616962085"/>
                        </a:ext>
                      </a:extLst>
                    </a:gridCol>
                    <a:gridCol w="1683945">
                      <a:extLst>
                        <a:ext uri="{9D8B030D-6E8A-4147-A177-3AD203B41FA5}">
                          <a16:colId xmlns:a16="http://schemas.microsoft.com/office/drawing/2014/main" val="85773521"/>
                        </a:ext>
                      </a:extLst>
                    </a:gridCol>
                    <a:gridCol w="1784945">
                      <a:extLst>
                        <a:ext uri="{9D8B030D-6E8A-4147-A177-3AD203B41FA5}">
                          <a16:colId xmlns:a16="http://schemas.microsoft.com/office/drawing/2014/main" val="3795323471"/>
                        </a:ext>
                      </a:extLst>
                    </a:gridCol>
                  </a:tblGrid>
                  <a:tr h="41390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Connective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080178"/>
                      </a:ext>
                    </a:extLst>
                  </a:tr>
                  <a:tr h="50380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∧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579455"/>
                      </a:ext>
                    </a:extLst>
                  </a:tr>
                  <a:tr h="50380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inclusive or 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"either or"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498788"/>
                      </a:ext>
                    </a:extLst>
                  </a:tr>
                  <a:tr h="503805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⊕</m:t>
                              </m:r>
                            </m:oMath>
                          </a14:m>
                          <a:r>
                            <a:rPr lang="en-US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exclusive 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exclusive or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"one or the other but not both"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394798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6">
                <a:extLst>
                  <a:ext uri="{FF2B5EF4-FFF2-40B4-BE49-F238E27FC236}">
                    <a16:creationId xmlns:a16="http://schemas.microsoft.com/office/drawing/2014/main" id="{77BBACEB-8327-3733-AD81-6A6DDB96E4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1985313"/>
                  </p:ext>
                </p:extLst>
              </p:nvPr>
            </p:nvGraphicFramePr>
            <p:xfrm>
              <a:off x="6898740" y="2040010"/>
              <a:ext cx="5017033" cy="329515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48143">
                      <a:extLst>
                        <a:ext uri="{9D8B030D-6E8A-4147-A177-3AD203B41FA5}">
                          <a16:colId xmlns:a16="http://schemas.microsoft.com/office/drawing/2014/main" val="2616962085"/>
                        </a:ext>
                      </a:extLst>
                    </a:gridCol>
                    <a:gridCol w="1683945">
                      <a:extLst>
                        <a:ext uri="{9D8B030D-6E8A-4147-A177-3AD203B41FA5}">
                          <a16:colId xmlns:a16="http://schemas.microsoft.com/office/drawing/2014/main" val="85773521"/>
                        </a:ext>
                      </a:extLst>
                    </a:gridCol>
                    <a:gridCol w="1784945">
                      <a:extLst>
                        <a:ext uri="{9D8B030D-6E8A-4147-A177-3AD203B41FA5}">
                          <a16:colId xmlns:a16="http://schemas.microsoft.com/office/drawing/2014/main" val="3795323471"/>
                        </a:ext>
                      </a:extLst>
                    </a:gridCol>
                  </a:tblGrid>
                  <a:tr h="41390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Connective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Meaning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43080178"/>
                      </a:ext>
                    </a:extLst>
                  </a:tr>
                  <a:tr h="5038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4" t="-87952" r="-225984" b="-4891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and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057945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4" t="-104000" r="-225984" b="-170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inclusive or 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"either or"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4498788"/>
                      </a:ext>
                    </a:extLst>
                  </a:tr>
                  <a:tr h="14630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94" t="-126971" r="-225984" b="-62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exclusive 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exclusive or</a:t>
                          </a:r>
                        </a:p>
                        <a:p>
                          <a:endParaRPr lang="en-US" dirty="0"/>
                        </a:p>
                        <a:p>
                          <a:r>
                            <a:rPr lang="en-US" dirty="0"/>
                            <a:t>"one or the other but not both"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8394798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1856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DD88-2AD9-4EBB-8E36-37D6859F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Translating to/from English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B1639-EFBE-4304-9FCE-D0129A2E1EC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4411964" cy="419548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It is raining		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It is sunny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We will go outside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Translate the following into English:</a:t>
                </a: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∨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q</m:t>
                      </m:r>
                    </m:oMath>
                  </m:oMathPara>
                </a14:m>
                <a:endParaRPr lang="en-US" sz="2800" b="0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∧¬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∨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q</m:t>
                          </m:r>
                          <m: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</m:d>
                    </m:oMath>
                  </m:oMathPara>
                </a14:m>
                <a:endParaRPr lang="en-US" sz="2800" b="0" dirty="0"/>
              </a:p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q</m:t>
                    </m:r>
                    <m:r>
                      <a:rPr lang="en-US" sz="2800" b="0" i="0" smtClean="0">
                        <a:latin typeface="Cambria Math" panose="02040503050406030204" pitchFamily="18" charset="0"/>
                      </a:rPr>
                      <m:t>∧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</a:rPr>
                      <m:t>r</m:t>
                    </m:r>
                  </m:oMath>
                </a14:m>
                <a:r>
                  <a:rPr lang="en-US" sz="2800" dirty="0"/>
                  <a:t>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F2B1639-EFBE-4304-9FCE-D0129A2E1EC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4411964" cy="4195481"/>
              </a:xfrm>
              <a:blipFill>
                <a:blip r:embed="rId2"/>
                <a:stretch>
                  <a:fillRect l="-96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C0461AE-80C1-43AC-A4DA-C2B19B0E0C2C}"/>
              </a:ext>
            </a:extLst>
          </p:cNvPr>
          <p:cNvSpPr txBox="1"/>
          <p:nvPr/>
        </p:nvSpPr>
        <p:spPr>
          <a:xfrm>
            <a:off x="4708440" y="4059410"/>
            <a:ext cx="277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raining or it is sunny.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53AFB3-11E5-49ED-BDAE-BF37328525DF}"/>
              </a:ext>
            </a:extLst>
          </p:cNvPr>
          <p:cNvSpPr txBox="1"/>
          <p:nvPr/>
        </p:nvSpPr>
        <p:spPr>
          <a:xfrm>
            <a:off x="4708440" y="4613408"/>
            <a:ext cx="6256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is raining and we will not go outside, or it is sunny and we will go outside.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50CCC3-D2BD-408A-8022-B21A62E6D7B4}"/>
              </a:ext>
            </a:extLst>
          </p:cNvPr>
          <p:cNvSpPr txBox="1"/>
          <p:nvPr/>
        </p:nvSpPr>
        <p:spPr>
          <a:xfrm>
            <a:off x="4708440" y="5259739"/>
            <a:ext cx="5586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It is raining and it is sunny and we will go outside.</a:t>
            </a:r>
          </a:p>
        </p:txBody>
      </p:sp>
    </p:spTree>
    <p:extLst>
      <p:ext uri="{BB962C8B-B14F-4D97-AF65-F5344CB8AC3E}">
        <p14:creationId xmlns:p14="http://schemas.microsoft.com/office/powerpoint/2010/main" val="160872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F3C1D-DC6D-AFFF-1EF6-74DD40B27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65CCF-D90A-3BD5-99BD-7D5295DEB8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Let's do Challenge </a:t>
            </a:r>
            <a:r>
              <a:rPr lang="en-US"/>
              <a:t>1.1.1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13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C8E42-0E95-D902-2902-A5A3A2D01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symbols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19E48-0291-C114-BAB1-DC46C5B0A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3986169"/>
            <a:ext cx="1856788" cy="3777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Examples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18">
                <a:extLst>
                  <a:ext uri="{FF2B5EF4-FFF2-40B4-BE49-F238E27FC236}">
                    <a16:creationId xmlns:a16="http://schemas.microsoft.com/office/drawing/2014/main" id="{11CEBE73-E5B2-5EED-BBF1-2FDDB524E78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65552957"/>
                  </p:ext>
                </p:extLst>
              </p:nvPr>
            </p:nvGraphicFramePr>
            <p:xfrm>
              <a:off x="363800" y="1252357"/>
              <a:ext cx="9359621" cy="244348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2531884">
                      <a:extLst>
                        <a:ext uri="{9D8B030D-6E8A-4147-A177-3AD203B41FA5}">
                          <a16:colId xmlns:a16="http://schemas.microsoft.com/office/drawing/2014/main" val="239227295"/>
                        </a:ext>
                      </a:extLst>
                    </a:gridCol>
                    <a:gridCol w="1187428">
                      <a:extLst>
                        <a:ext uri="{9D8B030D-6E8A-4147-A177-3AD203B41FA5}">
                          <a16:colId xmlns:a16="http://schemas.microsoft.com/office/drawing/2014/main" val="2563146030"/>
                        </a:ext>
                      </a:extLst>
                    </a:gridCol>
                    <a:gridCol w="1530036">
                      <a:extLst>
                        <a:ext uri="{9D8B030D-6E8A-4147-A177-3AD203B41FA5}">
                          <a16:colId xmlns:a16="http://schemas.microsoft.com/office/drawing/2014/main" val="1100972856"/>
                        </a:ext>
                      </a:extLst>
                    </a:gridCol>
                    <a:gridCol w="1457608">
                      <a:extLst>
                        <a:ext uri="{9D8B030D-6E8A-4147-A177-3AD203B41FA5}">
                          <a16:colId xmlns:a16="http://schemas.microsoft.com/office/drawing/2014/main" val="3890460106"/>
                        </a:ext>
                      </a:extLst>
                    </a:gridCol>
                    <a:gridCol w="2652665">
                      <a:extLst>
                        <a:ext uri="{9D8B030D-6E8A-4147-A177-3AD203B41FA5}">
                          <a16:colId xmlns:a16="http://schemas.microsoft.com/office/drawing/2014/main" val="23893301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Python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Python 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23618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p and 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966658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∨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p or 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265917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exclusive 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⊕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^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p ^ 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2528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¬</m:t>
                                </m:r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not 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76897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18">
                <a:extLst>
                  <a:ext uri="{FF2B5EF4-FFF2-40B4-BE49-F238E27FC236}">
                    <a16:creationId xmlns:a16="http://schemas.microsoft.com/office/drawing/2014/main" id="{11CEBE73-E5B2-5EED-BBF1-2FDDB524E78F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565552957"/>
                  </p:ext>
                </p:extLst>
              </p:nvPr>
            </p:nvGraphicFramePr>
            <p:xfrm>
              <a:off x="363800" y="1252357"/>
              <a:ext cx="9359621" cy="2443480"/>
            </p:xfrm>
            <a:graphic>
              <a:graphicData uri="http://schemas.openxmlformats.org/drawingml/2006/table">
                <a:tbl>
                  <a:tblPr firstRow="1">
                    <a:tableStyleId>{5C22544A-7EE6-4342-B048-85BDC9FD1C3A}</a:tableStyleId>
                  </a:tblPr>
                  <a:tblGrid>
                    <a:gridCol w="2531884">
                      <a:extLst>
                        <a:ext uri="{9D8B030D-6E8A-4147-A177-3AD203B41FA5}">
                          <a16:colId xmlns:a16="http://schemas.microsoft.com/office/drawing/2014/main" val="239227295"/>
                        </a:ext>
                      </a:extLst>
                    </a:gridCol>
                    <a:gridCol w="1187428">
                      <a:extLst>
                        <a:ext uri="{9D8B030D-6E8A-4147-A177-3AD203B41FA5}">
                          <a16:colId xmlns:a16="http://schemas.microsoft.com/office/drawing/2014/main" val="2563146030"/>
                        </a:ext>
                      </a:extLst>
                    </a:gridCol>
                    <a:gridCol w="1530036">
                      <a:extLst>
                        <a:ext uri="{9D8B030D-6E8A-4147-A177-3AD203B41FA5}">
                          <a16:colId xmlns:a16="http://schemas.microsoft.com/office/drawing/2014/main" val="1100972856"/>
                        </a:ext>
                      </a:extLst>
                    </a:gridCol>
                    <a:gridCol w="1457608">
                      <a:extLst>
                        <a:ext uri="{9D8B030D-6E8A-4147-A177-3AD203B41FA5}">
                          <a16:colId xmlns:a16="http://schemas.microsoft.com/office/drawing/2014/main" val="3890460106"/>
                        </a:ext>
                      </a:extLst>
                    </a:gridCol>
                    <a:gridCol w="2652665">
                      <a:extLst>
                        <a:ext uri="{9D8B030D-6E8A-4147-A177-3AD203B41FA5}">
                          <a16:colId xmlns:a16="http://schemas.microsoft.com/office/drawing/2014/main" val="238933012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Name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Logic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Example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Python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Python Example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18236186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conjunction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46" t="-77647" r="-476923" b="-3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825" t="-77647" r="-270518" b="-3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and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p and 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966658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disjunction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46" t="-175581" r="-476923" b="-22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825" t="-175581" r="-270518" b="-2290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p or 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442659179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exclusive or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46" t="-278824" r="-476923" b="-1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825" t="-278824" r="-270518" b="-1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^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p ^ 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08252885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en-US" sz="2800" dirty="0"/>
                            <a:t>negation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13846" t="-378824" r="-476923" b="-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43825" t="-378824" r="-270518" b="-31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kern="1200" dirty="0">
                              <a:solidFill>
                                <a:schemeClr val="dk1"/>
                              </a:solidFill>
                              <a:latin typeface="Consolas" panose="020B0609020204030204" pitchFamily="49" charset="0"/>
                              <a:ea typeface="+mn-ea"/>
                              <a:cs typeface="+mn-cs"/>
                            </a:rPr>
                            <a:t>not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>
                              <a:latin typeface="Consolas" panose="020B0609020204030204" pitchFamily="49" charset="0"/>
                            </a:rPr>
                            <a:t>not p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77689703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2963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F504-E4CB-E243-AC32-2F09C46D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A5F18-1F55-DD50-F59A-600D62F10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How many rows will be in the truth table for the following propositions?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A5F18-1F55-DD50-F59A-600D62F10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1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9CC50F3-C906-040E-E73E-ED346D4678CC}"/>
              </a:ext>
            </a:extLst>
          </p:cNvPr>
          <p:cNvSpPr txBox="1"/>
          <p:nvPr/>
        </p:nvSpPr>
        <p:spPr>
          <a:xfrm>
            <a:off x="1576251" y="207481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 rows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849969-EECB-252B-8179-80C9B762C1C5}"/>
              </a:ext>
            </a:extLst>
          </p:cNvPr>
          <p:cNvSpPr txBox="1"/>
          <p:nvPr/>
        </p:nvSpPr>
        <p:spPr>
          <a:xfrm>
            <a:off x="1955075" y="309450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rows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D58D48-9D81-0622-BFAA-D230E9EE867B}"/>
              </a:ext>
            </a:extLst>
          </p:cNvPr>
          <p:cNvSpPr txBox="1"/>
          <p:nvPr/>
        </p:nvSpPr>
        <p:spPr>
          <a:xfrm>
            <a:off x="3111750" y="4114875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 rows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3C79D-59BD-4AC6-77AE-DB4E771B291C}"/>
              </a:ext>
            </a:extLst>
          </p:cNvPr>
          <p:cNvSpPr txBox="1"/>
          <p:nvPr/>
        </p:nvSpPr>
        <p:spPr>
          <a:xfrm>
            <a:off x="2404770" y="5146030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 rows!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5AA2B4-A1C4-3D8C-38A4-B49CB9C65DF6}"/>
                  </a:ext>
                </a:extLst>
              </p:cNvPr>
              <p:cNvSpPr txBox="1"/>
              <p:nvPr/>
            </p:nvSpPr>
            <p:spPr>
              <a:xfrm>
                <a:off x="4450081" y="2555183"/>
                <a:ext cx="7386381" cy="46166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bg1"/>
                    </a:solidFill>
                  </a:rPr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rows in a truth table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variables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95AA2B4-A1C4-3D8C-38A4-B49CB9C65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081" y="2555183"/>
                <a:ext cx="738638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646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EF504-E4CB-E243-AC32-2F09C46DA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Truth Tables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A5F18-1F55-DD50-F59A-600D62F107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Let's create the following truth table.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∧¬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∨(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3AA5F18-1F55-DD50-F59A-600D62F107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1469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B7B17-445C-E353-0F8C-BB58F864E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Uses of Logical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14827-3DD3-C4E1-A69E-AE45093B6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Search Engines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Conditionals in programming</a:t>
            </a:r>
            <a:endParaRPr lang="en-US" dirty="0"/>
          </a:p>
          <a:p>
            <a:endParaRPr lang="en-US" dirty="0"/>
          </a:p>
          <a:p>
            <a:r>
              <a:rPr lang="en-US" dirty="0"/>
              <a:t>Can you think of any others?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567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F31A-4509-5EF4-CDD8-E5D26F10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DEE73-56C7-311B-9266-28C93513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8362091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a group of 2-3 people, work through the following Additional exercises at the bottom of reading 1.2</a:t>
            </a:r>
          </a:p>
          <a:p>
            <a:r>
              <a:rPr lang="en-US" dirty="0"/>
              <a:t>1.2.1</a:t>
            </a:r>
          </a:p>
        </p:txBody>
      </p:sp>
    </p:spTree>
    <p:extLst>
      <p:ext uri="{BB962C8B-B14F-4D97-AF65-F5344CB8AC3E}">
        <p14:creationId xmlns:p14="http://schemas.microsoft.com/office/powerpoint/2010/main" val="199896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C966-5D8D-4416-8DBC-33EB1DFD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 or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71790" y="2219534"/>
                <a:ext cx="10287177" cy="41954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>
                    <a:latin typeface="+mn-lt"/>
                  </a:rPr>
                  <a:t> = You pass the final exam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latin typeface="+mn-lt"/>
                  </a:rPr>
                  <a:t>= You will get an A in the class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Conditional statement: If you pass the final exam, then you will get an A in the class.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r>
                  <a:rPr lang="en-US" dirty="0">
                    <a:latin typeface="+mn-lt"/>
                  </a:rPr>
                  <a:t>(If you don't pass the final exam, then we don't know if you'll get an A or not. It is not implied by this statement)</a:t>
                </a: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>
                  <a:latin typeface="+mn-lt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71790" y="2219534"/>
                <a:ext cx="10287177" cy="4195481"/>
              </a:xfrm>
              <a:blipFill>
                <a:blip r:embed="rId2"/>
                <a:stretch>
                  <a:fillRect l="-533"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EDF4B7-5B0C-587E-881A-3C07A5BF8389}"/>
                  </a:ext>
                </a:extLst>
              </p:cNvPr>
              <p:cNvSpPr txBox="1"/>
              <p:nvPr/>
            </p:nvSpPr>
            <p:spPr>
              <a:xfrm>
                <a:off x="371790" y="1145888"/>
                <a:ext cx="159428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sz="4000" b="0" i="1" dirty="0">
                    <a:latin typeface="Cambria Math" panose="02040503050406030204" pitchFamily="18" charset="0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DEDF4B7-5B0C-587E-881A-3C07A5BF83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790" y="1145888"/>
                <a:ext cx="1594283" cy="7078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23075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C911A-BC1B-410B-9446-7F306E33C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Syllabus / Course Layout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FE9FD-6575-4B2E-A447-C8470BCB8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Schedule (reading, homework)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Reading / Activities – </a:t>
            </a:r>
            <a:r>
              <a:rPr lang="en-US" dirty="0" err="1"/>
              <a:t>ZyBooks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Homework – Google </a:t>
            </a:r>
            <a:r>
              <a:rPr lang="en-US" dirty="0" err="1"/>
              <a:t>Colab</a:t>
            </a:r>
            <a:r>
              <a:rPr lang="en-US" dirty="0"/>
              <a:t>, grading, how to submit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Groups – 2-4, 3 is ideal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Grading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Resubmission policy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Questions?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2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3C966-5D8D-4416-8DBC-33EB1DFD9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Conditionals or Implications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10679" y="1563934"/>
                <a:ext cx="10287177" cy="419548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p, then q</a:t>
                </a:r>
              </a:p>
              <a:p>
                <a:pPr marL="0" indent="0">
                  <a:buNone/>
                </a:pPr>
                <a:r>
                  <a:rPr lang="en-US" dirty="0"/>
                  <a:t>if p, q</a:t>
                </a:r>
              </a:p>
              <a:p>
                <a:pPr marL="0" indent="0">
                  <a:buNone/>
                </a:pPr>
                <a:r>
                  <a:rPr lang="en-US" dirty="0"/>
                  <a:t>p only if q</a:t>
                </a:r>
              </a:p>
              <a:p>
                <a:pPr marL="0" indent="0">
                  <a:buNone/>
                </a:pPr>
                <a:r>
                  <a:rPr lang="en-US" dirty="0"/>
                  <a:t>p implies q</a:t>
                </a:r>
              </a:p>
              <a:p>
                <a:pPr marL="0" indent="0">
                  <a:buNone/>
                </a:pPr>
                <a:r>
                  <a:rPr lang="en-US" dirty="0"/>
                  <a:t>p is sufficient for q</a:t>
                </a:r>
              </a:p>
              <a:p>
                <a:pPr marL="0" indent="0">
                  <a:buNone/>
                </a:pPr>
                <a:r>
                  <a:rPr lang="en-US" dirty="0"/>
                  <a:t>q if p</a:t>
                </a:r>
              </a:p>
              <a:p>
                <a:pPr marL="0" indent="0">
                  <a:buNone/>
                </a:pPr>
                <a:r>
                  <a:rPr lang="en-US" dirty="0"/>
                  <a:t>q whenever p</a:t>
                </a:r>
              </a:p>
              <a:p>
                <a:pPr marL="0" indent="0">
                  <a:buNone/>
                </a:pPr>
                <a:r>
                  <a:rPr lang="en-US" dirty="0"/>
                  <a:t>q is necessary for p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10679" y="1563934"/>
                <a:ext cx="10287177" cy="4195481"/>
              </a:xfrm>
              <a:blipFill>
                <a:blip r:embed="rId2"/>
                <a:stretch>
                  <a:fillRect l="-3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FE17563-9280-4C8B-9A1F-886B41DCBC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54063" y="597217"/>
              <a:ext cx="2923714" cy="2725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3">
                      <a:extLst>
                        <a:ext uri="{9D8B030D-6E8A-4147-A177-3AD203B41FA5}">
                          <a16:colId xmlns:a16="http://schemas.microsoft.com/office/drawing/2014/main" val="2152732862"/>
                        </a:ext>
                      </a:extLst>
                    </a:gridCol>
                    <a:gridCol w="726893">
                      <a:extLst>
                        <a:ext uri="{9D8B030D-6E8A-4147-A177-3AD203B41FA5}">
                          <a16:colId xmlns:a16="http://schemas.microsoft.com/office/drawing/2014/main" val="3244492422"/>
                        </a:ext>
                      </a:extLst>
                    </a:gridCol>
                    <a:gridCol w="1462988">
                      <a:extLst>
                        <a:ext uri="{9D8B030D-6E8A-4147-A177-3AD203B41FA5}">
                          <a16:colId xmlns:a16="http://schemas.microsoft.com/office/drawing/2014/main" val="2540590141"/>
                        </a:ext>
                      </a:extLst>
                    </a:gridCol>
                  </a:tblGrid>
                  <a:tr h="5450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6884642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401301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74636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026987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94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FE17563-9280-4C8B-9A1F-886B41DCBC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2247851"/>
                  </p:ext>
                </p:extLst>
              </p:nvPr>
            </p:nvGraphicFramePr>
            <p:xfrm>
              <a:off x="8354063" y="597217"/>
              <a:ext cx="2923714" cy="2725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3">
                      <a:extLst>
                        <a:ext uri="{9D8B030D-6E8A-4147-A177-3AD203B41FA5}">
                          <a16:colId xmlns:a16="http://schemas.microsoft.com/office/drawing/2014/main" val="2152732862"/>
                        </a:ext>
                      </a:extLst>
                    </a:gridCol>
                    <a:gridCol w="726893">
                      <a:extLst>
                        <a:ext uri="{9D8B030D-6E8A-4147-A177-3AD203B41FA5}">
                          <a16:colId xmlns:a16="http://schemas.microsoft.com/office/drawing/2014/main" val="3244492422"/>
                        </a:ext>
                      </a:extLst>
                    </a:gridCol>
                    <a:gridCol w="1462988">
                      <a:extLst>
                        <a:ext uri="{9D8B030D-6E8A-4147-A177-3AD203B41FA5}">
                          <a16:colId xmlns:a16="http://schemas.microsoft.com/office/drawing/2014/main" val="2540590141"/>
                        </a:ext>
                      </a:extLst>
                    </a:gridCol>
                  </a:tblGrid>
                  <a:tr h="545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6" t="-1111" r="-300826" b="-40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521" t="-1111" r="-205882" b="-40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11" r="-1660" b="-40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6884642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401301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74636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026987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94689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107AAA-B50C-A975-9552-169F9F063F50}"/>
                  </a:ext>
                </a:extLst>
              </p:cNvPr>
              <p:cNvSpPr txBox="1"/>
              <p:nvPr/>
            </p:nvSpPr>
            <p:spPr>
              <a:xfrm>
                <a:off x="3753394" y="1480457"/>
                <a:ext cx="308347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You are in this class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You are a BYU-I student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A107AAA-B50C-A975-9552-169F9F063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394" y="1480457"/>
                <a:ext cx="3083473" cy="646331"/>
              </a:xfrm>
              <a:prstGeom prst="rect">
                <a:avLst/>
              </a:prstGeom>
              <a:blipFill>
                <a:blip r:embed="rId5"/>
                <a:stretch>
                  <a:fillRect t="-5660" r="-988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370B3080-12B1-3F91-22C5-05888E948D09}"/>
              </a:ext>
            </a:extLst>
          </p:cNvPr>
          <p:cNvSpPr txBox="1"/>
          <p:nvPr/>
        </p:nvSpPr>
        <p:spPr>
          <a:xfrm>
            <a:off x="8979408" y="6327648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6"/>
              </a:rPr>
              <a:t>Python example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310566-B6A4-0846-F8A4-D400762DCA1D}"/>
              </a:ext>
            </a:extLst>
          </p:cNvPr>
          <p:cNvSpPr txBox="1"/>
          <p:nvPr/>
        </p:nvSpPr>
        <p:spPr>
          <a:xfrm>
            <a:off x="3089501" y="4105656"/>
            <a:ext cx="921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being in this class is sufficient </a:t>
            </a:r>
            <a:r>
              <a:rPr lang="en-US" i="1" dirty="0"/>
              <a:t>for me to conclude that </a:t>
            </a:r>
            <a:r>
              <a:rPr lang="en-US" dirty="0"/>
              <a:t>you are a BYU-I student.</a:t>
            </a:r>
          </a:p>
        </p:txBody>
      </p:sp>
    </p:spTree>
    <p:extLst>
      <p:ext uri="{BB962C8B-B14F-4D97-AF65-F5344CB8AC3E}">
        <p14:creationId xmlns:p14="http://schemas.microsoft.com/office/powerpoint/2010/main" val="325673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83C966-5D8D-4416-8DBC-33EB1DFD90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Conditionals: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83C966-5D8D-4416-8DBC-33EB1DFD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287177" cy="4195481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b="0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if p, then q</a:t>
                </a:r>
              </a:p>
              <a:p>
                <a:pPr marL="0" indent="0">
                  <a:buNone/>
                </a:pPr>
                <a:r>
                  <a:rPr lang="en-US" dirty="0"/>
                  <a:t>if p, q</a:t>
                </a:r>
              </a:p>
              <a:p>
                <a:pPr marL="0" indent="0">
                  <a:buNone/>
                </a:pPr>
                <a:r>
                  <a:rPr lang="en-US" dirty="0"/>
                  <a:t>p only if q</a:t>
                </a:r>
              </a:p>
              <a:p>
                <a:pPr marL="0" indent="0">
                  <a:buNone/>
                </a:pPr>
                <a:r>
                  <a:rPr lang="en-US" dirty="0"/>
                  <a:t>p implies q</a:t>
                </a:r>
              </a:p>
              <a:p>
                <a:pPr marL="0" indent="0">
                  <a:buNone/>
                </a:pPr>
                <a:r>
                  <a:rPr lang="en-US" dirty="0"/>
                  <a:t>p is sufficient for q</a:t>
                </a:r>
              </a:p>
              <a:p>
                <a:pPr marL="0" indent="0">
                  <a:buNone/>
                </a:pPr>
                <a:r>
                  <a:rPr lang="en-US" dirty="0"/>
                  <a:t>q if p</a:t>
                </a:r>
              </a:p>
              <a:p>
                <a:pPr marL="0" indent="0">
                  <a:buNone/>
                </a:pPr>
                <a:r>
                  <a:rPr lang="en-US" dirty="0"/>
                  <a:t>q whenever p</a:t>
                </a:r>
              </a:p>
              <a:p>
                <a:pPr marL="0" indent="0">
                  <a:buNone/>
                </a:pPr>
                <a:r>
                  <a:rPr lang="en-US" dirty="0"/>
                  <a:t>q is necessary for p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287177" cy="4195481"/>
              </a:xfrm>
              <a:blipFill>
                <a:blip r:embed="rId3"/>
                <a:stretch>
                  <a:fillRect l="-4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>
            <a:extLst>
              <a:ext uri="{FF2B5EF4-FFF2-40B4-BE49-F238E27FC236}">
                <a16:creationId xmlns:a16="http://schemas.microsoft.com/office/drawing/2014/main" id="{0DE2430B-D378-4F73-A2EF-796DE8C2CE00}"/>
              </a:ext>
            </a:extLst>
          </p:cNvPr>
          <p:cNvSpPr/>
          <p:nvPr/>
        </p:nvSpPr>
        <p:spPr>
          <a:xfrm>
            <a:off x="4189048" y="1897780"/>
            <a:ext cx="4283243" cy="43506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q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66515A1-506A-4C5E-8DAF-3EFE43A4FD96}"/>
              </a:ext>
            </a:extLst>
          </p:cNvPr>
          <p:cNvSpPr/>
          <p:nvPr/>
        </p:nvSpPr>
        <p:spPr>
          <a:xfrm>
            <a:off x="5464395" y="3226066"/>
            <a:ext cx="1732548" cy="169404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FE17563-9280-4C8B-9A1F-886B41DCBC8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857607" y="2298965"/>
              <a:ext cx="2923714" cy="2725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3">
                      <a:extLst>
                        <a:ext uri="{9D8B030D-6E8A-4147-A177-3AD203B41FA5}">
                          <a16:colId xmlns:a16="http://schemas.microsoft.com/office/drawing/2014/main" val="2152732862"/>
                        </a:ext>
                      </a:extLst>
                    </a:gridCol>
                    <a:gridCol w="726893">
                      <a:extLst>
                        <a:ext uri="{9D8B030D-6E8A-4147-A177-3AD203B41FA5}">
                          <a16:colId xmlns:a16="http://schemas.microsoft.com/office/drawing/2014/main" val="3244492422"/>
                        </a:ext>
                      </a:extLst>
                    </a:gridCol>
                    <a:gridCol w="1462988">
                      <a:extLst>
                        <a:ext uri="{9D8B030D-6E8A-4147-A177-3AD203B41FA5}">
                          <a16:colId xmlns:a16="http://schemas.microsoft.com/office/drawing/2014/main" val="2540590141"/>
                        </a:ext>
                      </a:extLst>
                    </a:gridCol>
                  </a:tblGrid>
                  <a:tr h="5450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→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6884642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401301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74636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026987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94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2">
                <a:extLst>
                  <a:ext uri="{FF2B5EF4-FFF2-40B4-BE49-F238E27FC236}">
                    <a16:creationId xmlns:a16="http://schemas.microsoft.com/office/drawing/2014/main" id="{CFE17563-9280-4C8B-9A1F-886B41DCBC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13724699"/>
                  </p:ext>
                </p:extLst>
              </p:nvPr>
            </p:nvGraphicFramePr>
            <p:xfrm>
              <a:off x="8857607" y="2298965"/>
              <a:ext cx="2923714" cy="2725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3">
                      <a:extLst>
                        <a:ext uri="{9D8B030D-6E8A-4147-A177-3AD203B41FA5}">
                          <a16:colId xmlns:a16="http://schemas.microsoft.com/office/drawing/2014/main" val="2152732862"/>
                        </a:ext>
                      </a:extLst>
                    </a:gridCol>
                    <a:gridCol w="726893">
                      <a:extLst>
                        <a:ext uri="{9D8B030D-6E8A-4147-A177-3AD203B41FA5}">
                          <a16:colId xmlns:a16="http://schemas.microsoft.com/office/drawing/2014/main" val="3244492422"/>
                        </a:ext>
                      </a:extLst>
                    </a:gridCol>
                    <a:gridCol w="1462988">
                      <a:extLst>
                        <a:ext uri="{9D8B030D-6E8A-4147-A177-3AD203B41FA5}">
                          <a16:colId xmlns:a16="http://schemas.microsoft.com/office/drawing/2014/main" val="2540590141"/>
                        </a:ext>
                      </a:extLst>
                    </a:gridCol>
                  </a:tblGrid>
                  <a:tr h="545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667" t="-1111" r="-303333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1667" t="-1111" r="-203333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833" t="-1111" r="-1667" b="-40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6884642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401301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74636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026987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946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45332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83C966-5D8D-4416-8DBC-33EB1DFD90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Conditionals: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83C966-5D8D-4416-8DBC-33EB1DFD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287177" cy="41954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It is sunny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q = We will go outside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Conditional: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					</a:t>
                </a:r>
              </a:p>
              <a:p>
                <a:pPr marL="0" indent="0">
                  <a:buNone/>
                </a:pPr>
                <a:r>
                  <a:rPr lang="en-US" dirty="0"/>
                  <a:t>Converse: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						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Inverse: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						</a:t>
                </a:r>
              </a:p>
              <a:p>
                <a:pPr marL="0" indent="0">
                  <a:buNone/>
                </a:pPr>
                <a:r>
                  <a:rPr lang="en-US" dirty="0"/>
                  <a:t>Contrapositive: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			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287177" cy="4195481"/>
              </a:xfrm>
              <a:blipFill>
                <a:blip r:embed="rId3"/>
                <a:stretch>
                  <a:fillRect l="-53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484741-005A-4A32-9401-E906E5A891D5}"/>
              </a:ext>
            </a:extLst>
          </p:cNvPr>
          <p:cNvSpPr txBox="1"/>
          <p:nvPr/>
        </p:nvSpPr>
        <p:spPr>
          <a:xfrm>
            <a:off x="4793381" y="3427400"/>
            <a:ext cx="3898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it is sunny, then we'll go outside.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9C7D2-E65F-476C-A235-AD47C90C31BA}"/>
              </a:ext>
            </a:extLst>
          </p:cNvPr>
          <p:cNvSpPr txBox="1"/>
          <p:nvPr/>
        </p:nvSpPr>
        <p:spPr>
          <a:xfrm>
            <a:off x="4793381" y="3811736"/>
            <a:ext cx="3760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go outside, then it is sunny.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041D4-2B71-41BF-99C1-0EEE271ABF88}"/>
              </a:ext>
            </a:extLst>
          </p:cNvPr>
          <p:cNvSpPr txBox="1"/>
          <p:nvPr/>
        </p:nvSpPr>
        <p:spPr>
          <a:xfrm>
            <a:off x="4793381" y="4276399"/>
            <a:ext cx="5025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it is not sunny, then we will not go outside.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77DC4-0EDB-4E8F-A714-864D76DD4186}"/>
              </a:ext>
            </a:extLst>
          </p:cNvPr>
          <p:cNvSpPr txBox="1"/>
          <p:nvPr/>
        </p:nvSpPr>
        <p:spPr>
          <a:xfrm>
            <a:off x="4793381" y="4741062"/>
            <a:ext cx="500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we do not go outside, then it is not sunny.</a:t>
            </a:r>
          </a:p>
        </p:txBody>
      </p:sp>
    </p:spTree>
    <p:extLst>
      <p:ext uri="{BB962C8B-B14F-4D97-AF65-F5344CB8AC3E}">
        <p14:creationId xmlns:p14="http://schemas.microsoft.com/office/powerpoint/2010/main" val="305661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83C966-5D8D-4416-8DBC-33EB1DFD901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Conditionals: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D283C966-5D8D-4416-8DBC-33EB1DFD90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528" t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03312" y="2052918"/>
                <a:ext cx="10287177" cy="4195481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You pass the exam</a:t>
                </a:r>
              </a:p>
              <a:p>
                <a:pPr marL="0" indent="0">
                  <a:buNone/>
                </a:pPr>
                <a:r>
                  <a:rPr lang="en-US" i="1" dirty="0">
                    <a:latin typeface="Cambria Math" panose="02040503050406030204" pitchFamily="18" charset="0"/>
                  </a:rPr>
                  <a:t>q = You get an A in the class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Conditional: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					</a:t>
                </a:r>
              </a:p>
              <a:p>
                <a:pPr marL="0" indent="0">
                  <a:buNone/>
                </a:pPr>
                <a:r>
                  <a:rPr lang="en-US" dirty="0"/>
                  <a:t>Converse: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						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Inverse: 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						</a:t>
                </a:r>
              </a:p>
              <a:p>
                <a:pPr marL="0" indent="0">
                  <a:buNone/>
                </a:pPr>
                <a:r>
                  <a:rPr lang="en-US" dirty="0"/>
                  <a:t>Contrapositive: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→¬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				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D444E98-2185-4411-8B18-EF06CEF3D0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03312" y="2052918"/>
                <a:ext cx="10287177" cy="4195481"/>
              </a:xfrm>
              <a:blipFill>
                <a:blip r:embed="rId3"/>
                <a:stretch>
                  <a:fillRect l="-533" t="-1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D484741-005A-4A32-9401-E906E5A891D5}"/>
              </a:ext>
            </a:extLst>
          </p:cNvPr>
          <p:cNvSpPr txBox="1"/>
          <p:nvPr/>
        </p:nvSpPr>
        <p:spPr>
          <a:xfrm>
            <a:off x="4793381" y="3427400"/>
            <a:ext cx="6102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pass the exam, then you get an A in the class.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99C7D2-E65F-476C-A235-AD47C90C31BA}"/>
              </a:ext>
            </a:extLst>
          </p:cNvPr>
          <p:cNvSpPr txBox="1"/>
          <p:nvPr/>
        </p:nvSpPr>
        <p:spPr>
          <a:xfrm>
            <a:off x="4793381" y="3811736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get an A in the class, then you passed the exam.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7041D4-2B71-41BF-99C1-0EEE271ABF88}"/>
              </a:ext>
            </a:extLst>
          </p:cNvPr>
          <p:cNvSpPr txBox="1"/>
          <p:nvPr/>
        </p:nvSpPr>
        <p:spPr>
          <a:xfrm>
            <a:off x="4793381" y="4276399"/>
            <a:ext cx="7356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didn't pass the exam, then you won't get an A in the class.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577DC4-0EDB-4E8F-A714-864D76DD4186}"/>
              </a:ext>
            </a:extLst>
          </p:cNvPr>
          <p:cNvSpPr txBox="1"/>
          <p:nvPr/>
        </p:nvSpPr>
        <p:spPr>
          <a:xfrm>
            <a:off x="4793381" y="4741062"/>
            <a:ext cx="7258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If you don't get an A in the class, then you didn't pass the exam.</a:t>
            </a:r>
          </a:p>
        </p:txBody>
      </p:sp>
    </p:spTree>
    <p:extLst>
      <p:ext uri="{BB962C8B-B14F-4D97-AF65-F5344CB8AC3E}">
        <p14:creationId xmlns:p14="http://schemas.microsoft.com/office/powerpoint/2010/main" val="38261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D6DC6-1CAD-784B-D472-DA267B567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Biconditional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8CFAF-13D9-088F-6FEA-AB3715FD5858}"/>
                  </a:ext>
                </a:extLst>
              </p:cNvPr>
              <p:cNvSpPr txBox="1"/>
              <p:nvPr/>
            </p:nvSpPr>
            <p:spPr>
              <a:xfrm>
                <a:off x="259396" y="1307592"/>
                <a:ext cx="164057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⟷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78CFAF-13D9-088F-6FEA-AB3715FD58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96" y="1307592"/>
                <a:ext cx="1640577" cy="64633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040FEDE-5F85-8749-57DA-ABE83F91D440}"/>
              </a:ext>
            </a:extLst>
          </p:cNvPr>
          <p:cNvSpPr txBox="1"/>
          <p:nvPr/>
        </p:nvSpPr>
        <p:spPr>
          <a:xfrm>
            <a:off x="259396" y="3429000"/>
            <a:ext cx="37465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 if and only if q</a:t>
            </a:r>
          </a:p>
          <a:p>
            <a:r>
              <a:rPr lang="en-US" dirty="0"/>
              <a:t>p </a:t>
            </a:r>
            <a:r>
              <a:rPr lang="en-US" dirty="0" err="1"/>
              <a:t>iff</a:t>
            </a:r>
            <a:r>
              <a:rPr lang="en-US" dirty="0"/>
              <a:t> q</a:t>
            </a:r>
          </a:p>
          <a:p>
            <a:r>
              <a:rPr lang="en-US" dirty="0"/>
              <a:t>p is necessary and sufficient for q</a:t>
            </a:r>
          </a:p>
          <a:p>
            <a:r>
              <a:rPr lang="en-US" dirty="0"/>
              <a:t>if p then q and if q then p</a:t>
            </a:r>
          </a:p>
          <a:p>
            <a:r>
              <a:rPr lang="en-US" dirty="0"/>
              <a:t>if p then q and conversely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C9BB52-1379-CE60-9181-0B7981A1D22F}"/>
              </a:ext>
            </a:extLst>
          </p:cNvPr>
          <p:cNvSpPr txBox="1"/>
          <p:nvPr/>
        </p:nvSpPr>
        <p:spPr>
          <a:xfrm>
            <a:off x="259396" y="2701033"/>
            <a:ext cx="7284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 will get an A in the class if and only if you pass the final exam.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F21F-CE44-62AD-0EBE-9866DF81FDE9}"/>
                  </a:ext>
                </a:extLst>
              </p:cNvPr>
              <p:cNvSpPr txBox="1"/>
              <p:nvPr/>
            </p:nvSpPr>
            <p:spPr>
              <a:xfrm>
                <a:off x="3794760" y="1440406"/>
                <a:ext cx="3090911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: You get an A in the class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: You pass the final exam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D67F21F-CE44-62AD-0EBE-9866DF81F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60" y="1440406"/>
                <a:ext cx="3090911" cy="646331"/>
              </a:xfrm>
              <a:prstGeom prst="rect">
                <a:avLst/>
              </a:prstGeom>
              <a:blipFill>
                <a:blip r:embed="rId3"/>
                <a:stretch>
                  <a:fillRect t="-4717" r="-789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12">
                <a:extLst>
                  <a:ext uri="{FF2B5EF4-FFF2-40B4-BE49-F238E27FC236}">
                    <a16:creationId xmlns:a16="http://schemas.microsoft.com/office/drawing/2014/main" id="{39E7C83B-C272-DFD7-8BDA-6D5FF729AF7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354063" y="597217"/>
              <a:ext cx="2923714" cy="2725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3">
                      <a:extLst>
                        <a:ext uri="{9D8B030D-6E8A-4147-A177-3AD203B41FA5}">
                          <a16:colId xmlns:a16="http://schemas.microsoft.com/office/drawing/2014/main" val="2152732862"/>
                        </a:ext>
                      </a:extLst>
                    </a:gridCol>
                    <a:gridCol w="726893">
                      <a:extLst>
                        <a:ext uri="{9D8B030D-6E8A-4147-A177-3AD203B41FA5}">
                          <a16:colId xmlns:a16="http://schemas.microsoft.com/office/drawing/2014/main" val="3244492422"/>
                        </a:ext>
                      </a:extLst>
                    </a:gridCol>
                    <a:gridCol w="1462988">
                      <a:extLst>
                        <a:ext uri="{9D8B030D-6E8A-4147-A177-3AD203B41FA5}">
                          <a16:colId xmlns:a16="http://schemas.microsoft.com/office/drawing/2014/main" val="2540590141"/>
                        </a:ext>
                      </a:extLst>
                    </a:gridCol>
                  </a:tblGrid>
                  <a:tr h="54508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⟷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oMath>
                            </m:oMathPara>
                          </a14:m>
                          <a:endParaRPr 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76884642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401301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74636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026987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9468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12">
                <a:extLst>
                  <a:ext uri="{FF2B5EF4-FFF2-40B4-BE49-F238E27FC236}">
                    <a16:creationId xmlns:a16="http://schemas.microsoft.com/office/drawing/2014/main" id="{39E7C83B-C272-DFD7-8BDA-6D5FF729AF7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37233992"/>
                  </p:ext>
                </p:extLst>
              </p:nvPr>
            </p:nvGraphicFramePr>
            <p:xfrm>
              <a:off x="8354063" y="597217"/>
              <a:ext cx="2923714" cy="27254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33833">
                      <a:extLst>
                        <a:ext uri="{9D8B030D-6E8A-4147-A177-3AD203B41FA5}">
                          <a16:colId xmlns:a16="http://schemas.microsoft.com/office/drawing/2014/main" val="2152732862"/>
                        </a:ext>
                      </a:extLst>
                    </a:gridCol>
                    <a:gridCol w="726893">
                      <a:extLst>
                        <a:ext uri="{9D8B030D-6E8A-4147-A177-3AD203B41FA5}">
                          <a16:colId xmlns:a16="http://schemas.microsoft.com/office/drawing/2014/main" val="3244492422"/>
                        </a:ext>
                      </a:extLst>
                    </a:gridCol>
                    <a:gridCol w="1462988">
                      <a:extLst>
                        <a:ext uri="{9D8B030D-6E8A-4147-A177-3AD203B41FA5}">
                          <a16:colId xmlns:a16="http://schemas.microsoft.com/office/drawing/2014/main" val="2540590141"/>
                        </a:ext>
                      </a:extLst>
                    </a:gridCol>
                  </a:tblGrid>
                  <a:tr h="54508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826" t="-1111" r="-300826" b="-40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2521" t="-1111" r="-205882" b="-40777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111" r="-1660" b="-40777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76884642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90401301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374636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90026987"/>
                      </a:ext>
                    </a:extLst>
                  </a:tr>
                  <a:tr h="54508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F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729468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3459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FF31A-4509-5EF4-CDD8-E5D26F107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 Activity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DEE73-56C7-311B-9266-28C935131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8362091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 a group of 2-3 people, work through the following Additional exercises at the bottom of reading 1.3</a:t>
            </a:r>
          </a:p>
          <a:p>
            <a:r>
              <a:rPr lang="en-US" dirty="0"/>
              <a:t>1.3.1</a:t>
            </a:r>
          </a:p>
        </p:txBody>
      </p:sp>
    </p:spTree>
    <p:extLst>
      <p:ext uri="{BB962C8B-B14F-4D97-AF65-F5344CB8AC3E}">
        <p14:creationId xmlns:p14="http://schemas.microsoft.com/office/powerpoint/2010/main" val="1580237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63D87-523A-4718-87DE-9B3D3367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Discrete Mathematics?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1DA17-66FF-48DE-8BC8-6B8576BF0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i="1" dirty="0">
                <a:latin typeface="Arial" panose="020B0604020202020204" pitchFamily="34" charset="0"/>
              </a:rPr>
              <a:t>"the b</a:t>
            </a:r>
            <a:r>
              <a:rPr lang="en-US" sz="3200" b="0" i="1" dirty="0">
                <a:effectLst/>
                <a:latin typeface="Arial" panose="020B0604020202020204" pitchFamily="34" charset="0"/>
              </a:rPr>
              <a:t>ranch of mathematics dealing with objects that can assume only distinct, separated values" 	– </a:t>
            </a:r>
            <a:r>
              <a:rPr lang="en-US" sz="3200" b="0" dirty="0">
                <a:effectLst/>
                <a:latin typeface="Arial" panose="020B0604020202020204" pitchFamily="34" charset="0"/>
              </a:rPr>
              <a:t>Wolfram </a:t>
            </a:r>
            <a:r>
              <a:rPr lang="en-US" sz="3200" b="0" dirty="0" err="1">
                <a:effectLst/>
                <a:latin typeface="Arial" panose="020B0604020202020204" pitchFamily="34" charset="0"/>
              </a:rPr>
              <a:t>Mathworld</a:t>
            </a:r>
            <a:endParaRPr lang="en-US" sz="3200" b="0" dirty="0">
              <a:effectLst/>
              <a:latin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A0141E-52EA-47CE-9342-58E23680D22A}"/>
              </a:ext>
            </a:extLst>
          </p:cNvPr>
          <p:cNvSpPr txBox="1"/>
          <p:nvPr/>
        </p:nvSpPr>
        <p:spPr>
          <a:xfrm>
            <a:off x="0" y="6492875"/>
            <a:ext cx="580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https://mathworld.wolfram.com/DiscreteMathematics.html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6534EB-6177-4DD7-B29E-283EBEC718E6}"/>
              </a:ext>
            </a:extLst>
          </p:cNvPr>
          <p:cNvSpPr txBox="1"/>
          <p:nvPr/>
        </p:nvSpPr>
        <p:spPr>
          <a:xfrm>
            <a:off x="259395" y="3429000"/>
            <a:ext cx="96096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contrast with continuous mathematics, which deals with things that vary smoothly / continuous numbers (e.g., calculus)</a:t>
            </a:r>
          </a:p>
        </p:txBody>
      </p:sp>
    </p:spTree>
    <p:extLst>
      <p:ext uri="{BB962C8B-B14F-4D97-AF65-F5344CB8AC3E}">
        <p14:creationId xmlns:p14="http://schemas.microsoft.com/office/powerpoint/2010/main" val="374923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Floating pair of dice">
            <a:extLst>
              <a:ext uri="{FF2B5EF4-FFF2-40B4-BE49-F238E27FC236}">
                <a16:creationId xmlns:a16="http://schemas.microsoft.com/office/drawing/2014/main" id="{78B2C779-3290-E138-6636-47F01BDDE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414" y="4635273"/>
            <a:ext cx="1568538" cy="1568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A07E31-7CA1-4DD2-AC0F-93E82A154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0A7E7-4349-425D-A773-7A0AA4E32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Propositions and Logic</a:t>
            </a:r>
          </a:p>
          <a:p>
            <a:pPr marL="0" indent="0">
              <a:buNone/>
            </a:pPr>
            <a:r>
              <a:rPr lang="en-US" dirty="0"/>
              <a:t>Predicates and Quantifiers</a:t>
            </a:r>
          </a:p>
          <a:p>
            <a:pPr marL="0" indent="0">
              <a:buNone/>
            </a:pPr>
            <a:r>
              <a:rPr lang="en-US" dirty="0"/>
              <a:t>Sets</a:t>
            </a:r>
          </a:p>
          <a:p>
            <a:pPr marL="0" indent="0">
              <a:buNone/>
            </a:pPr>
            <a:r>
              <a:rPr lang="en-US" dirty="0"/>
              <a:t>Functions</a:t>
            </a:r>
          </a:p>
          <a:p>
            <a:pPr marL="0" indent="0">
              <a:buNone/>
            </a:pPr>
            <a:r>
              <a:rPr lang="en-US" dirty="0"/>
              <a:t>Relations</a:t>
            </a:r>
          </a:p>
          <a:p>
            <a:pPr marL="0" indent="0">
              <a:buNone/>
            </a:pPr>
            <a:r>
              <a:rPr lang="en-US" dirty="0"/>
              <a:t>Number Theory</a:t>
            </a:r>
            <a:br>
              <a:rPr lang="en-US" dirty="0"/>
            </a:br>
            <a:r>
              <a:rPr lang="en-US" dirty="0"/>
              <a:t>(Integers, prime numbers)</a:t>
            </a:r>
          </a:p>
          <a:p>
            <a:pPr marL="0" indent="0">
              <a:buNone/>
            </a:pPr>
            <a:r>
              <a:rPr lang="en-US" dirty="0"/>
              <a:t>Combinatorics</a:t>
            </a:r>
          </a:p>
          <a:p>
            <a:pPr marL="0" indent="0">
              <a:buNone/>
            </a:pPr>
            <a:r>
              <a:rPr lang="en-US" dirty="0"/>
              <a:t>Sequences and Summations</a:t>
            </a:r>
          </a:p>
          <a:p>
            <a:pPr marL="0" indent="0">
              <a:buNone/>
            </a:pPr>
            <a:r>
              <a:rPr lang="en-US" dirty="0"/>
              <a:t>Probability</a:t>
            </a:r>
          </a:p>
          <a:p>
            <a:pPr marL="0" indent="0">
              <a:buNone/>
            </a:pPr>
            <a:r>
              <a:rPr lang="en-US" dirty="0"/>
              <a:t>Graphs</a:t>
            </a:r>
          </a:p>
          <a:p>
            <a:pPr marL="0" indent="0">
              <a:buNone/>
            </a:pPr>
            <a:r>
              <a:rPr lang="en-US" dirty="0"/>
              <a:t>Trees</a:t>
            </a:r>
          </a:p>
        </p:txBody>
      </p:sp>
      <p:pic>
        <p:nvPicPr>
          <p:cNvPr id="5" name="Picture 4" descr="Diagram, venn diagram&#10;&#10;Description automatically generated">
            <a:extLst>
              <a:ext uri="{FF2B5EF4-FFF2-40B4-BE49-F238E27FC236}">
                <a16:creationId xmlns:a16="http://schemas.microsoft.com/office/drawing/2014/main" id="{C89A081C-B826-47E0-22EB-2395EB97AD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908867" y="468664"/>
            <a:ext cx="2634343" cy="17875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603EA6-8FBC-D4BD-CB39-6D4D9CDD3195}"/>
                  </a:ext>
                </a:extLst>
              </p:cNvPr>
              <p:cNvSpPr txBox="1"/>
              <p:nvPr/>
            </p:nvSpPr>
            <p:spPr>
              <a:xfrm>
                <a:off x="4793975" y="497547"/>
                <a:ext cx="11907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B603EA6-8FBC-D4BD-CB39-6D4D9CDD31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975" y="497547"/>
                <a:ext cx="1190775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05F28E-2B5F-75B2-5C15-08B951A56013}"/>
                  </a:ext>
                </a:extLst>
              </p:cNvPr>
              <p:cNvSpPr txBox="1"/>
              <p:nvPr/>
            </p:nvSpPr>
            <p:spPr>
              <a:xfrm>
                <a:off x="6047718" y="700950"/>
                <a:ext cx="119077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3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32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32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805F28E-2B5F-75B2-5C15-08B951A560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718" y="700950"/>
                <a:ext cx="1190774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90EC7F-CE5E-D9A2-B8F4-BA27425AEC7D}"/>
                  </a:ext>
                </a:extLst>
              </p:cNvPr>
              <p:cNvSpPr txBox="1"/>
              <p:nvPr/>
            </p:nvSpPr>
            <p:spPr>
              <a:xfrm>
                <a:off x="4109815" y="1478812"/>
                <a:ext cx="171194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290EC7F-CE5E-D9A2-B8F4-BA27425AEC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15" y="1478812"/>
                <a:ext cx="1711944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610438-4A53-CFF9-0704-FD7EE08AFBF5}"/>
                  </a:ext>
                </a:extLst>
              </p:cNvPr>
              <p:cNvSpPr txBox="1"/>
              <p:nvPr/>
            </p:nvSpPr>
            <p:spPr>
              <a:xfrm>
                <a:off x="6467264" y="1489498"/>
                <a:ext cx="169431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∃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2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6610438-4A53-CFF9-0704-FD7EE08AFB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7264" y="1489498"/>
                <a:ext cx="1694310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Equation">
                <a:extLst>
                  <a:ext uri="{FF2B5EF4-FFF2-40B4-BE49-F238E27FC236}">
                    <a16:creationId xmlns:a16="http://schemas.microsoft.com/office/drawing/2014/main" id="{926CD3BF-51EB-127D-858B-F0956974D317}"/>
                  </a:ext>
                </a:extLst>
              </p:cNvPr>
              <p:cNvSpPr txBox="1"/>
              <p:nvPr/>
            </p:nvSpPr>
            <p:spPr>
              <a:xfrm>
                <a:off x="3674760" y="2472701"/>
                <a:ext cx="2582054" cy="41120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ar-AE" sz="2672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ar-AE" sz="2672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ar-AE" sz="2672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672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)=</m:t>
                      </m:r>
                      <m:sSup>
                        <m:sSupPr>
                          <m:ctrlPr>
                            <a:rPr lang="ar-AE" sz="2672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ar-AE" sz="2672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ar-AE" sz="2672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ar-AE" sz="2672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ar-AE" sz="2672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ar-AE" sz="2672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ar-AE" sz="2672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ℝ</m:t>
                      </m:r>
                    </m:oMath>
                  </m:oMathPara>
                </a14:m>
                <a:endParaRPr lang="ar-AE" sz="2672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2" name="Equation">
                <a:extLst>
                  <a:ext uri="{FF2B5EF4-FFF2-40B4-BE49-F238E27FC236}">
                    <a16:creationId xmlns:a16="http://schemas.microsoft.com/office/drawing/2014/main" id="{926CD3BF-51EB-127D-858B-F0956974D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760" y="2472701"/>
                <a:ext cx="2582054" cy="41120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72CC16-4E8C-0936-12CE-811D859CC086}"/>
                  </a:ext>
                </a:extLst>
              </p:cNvPr>
              <p:cNvSpPr txBox="1"/>
              <p:nvPr/>
            </p:nvSpPr>
            <p:spPr>
              <a:xfrm>
                <a:off x="6121111" y="2885943"/>
                <a:ext cx="335463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772CC16-4E8C-0936-12CE-811D859CC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1111" y="2885943"/>
                <a:ext cx="3354636" cy="461665"/>
              </a:xfrm>
              <a:prstGeom prst="rect">
                <a:avLst/>
              </a:prstGeom>
              <a:blipFill>
                <a:blip r:embed="rId10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3F46F0EE-BD63-2208-2AA9-85ED84AF1DD4}"/>
              </a:ext>
            </a:extLst>
          </p:cNvPr>
          <p:cNvSpPr txBox="1"/>
          <p:nvPr/>
        </p:nvSpPr>
        <p:spPr>
          <a:xfrm>
            <a:off x="3971043" y="3429000"/>
            <a:ext cx="30925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3399"/>
                </a:solidFill>
              </a:rPr>
              <a:t>2,3,5,7,11,13,17,19...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9988E8D4-1F04-BD27-8386-07EA4BD37AC3}"/>
                  </a:ext>
                </a:extLst>
              </p:cNvPr>
              <p:cNvSpPr txBox="1"/>
              <p:nvPr/>
            </p:nvSpPr>
            <p:spPr>
              <a:xfrm>
                <a:off x="7367117" y="3611242"/>
                <a:ext cx="4611070" cy="133658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ar-AE" sz="3094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/>
                            </m:rPr>
                            <a:rPr lang="ar-AE" sz="3094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ar-AE" sz="3094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ar-AE" sz="3094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ar-AE" sz="3094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r>
                            <a:rPr lang="ar-AE" sz="3094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3094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ar-AE" sz="3094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15" name="Equation">
                <a:extLst>
                  <a:ext uri="{FF2B5EF4-FFF2-40B4-BE49-F238E27FC236}">
                    <a16:creationId xmlns:a16="http://schemas.microsoft.com/office/drawing/2014/main" id="{9988E8D4-1F04-BD27-8386-07EA4BD37A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7117" y="3611242"/>
                <a:ext cx="4611070" cy="133658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4" descr="Algorithm to use for a TSP variant - Computer Science Stack Exchange">
            <a:extLst>
              <a:ext uri="{FF2B5EF4-FFF2-40B4-BE49-F238E27FC236}">
                <a16:creationId xmlns:a16="http://schemas.microsoft.com/office/drawing/2014/main" id="{78C2B98C-241A-514E-CAEE-8858A2075D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5082" y="4820698"/>
            <a:ext cx="2471071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547AF610-787D-193A-7D24-80F0051D80E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98429" y="5211460"/>
            <a:ext cx="2679754" cy="1457088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B37F98-AEFC-8CD0-65FC-89046035C8D7}"/>
                  </a:ext>
                </a:extLst>
              </p:cNvPr>
              <p:cNvSpPr txBox="1"/>
              <p:nvPr/>
            </p:nvSpPr>
            <p:spPr>
              <a:xfrm>
                <a:off x="3949385" y="3849134"/>
                <a:ext cx="994696" cy="922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1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num>
                            <m:den>
                              <m:r>
                                <a:rPr lang="en-US" sz="2400" b="1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7030A0"/>
                  </a:solidFill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5B37F98-AEFC-8CD0-65FC-89046035C8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385" y="3849134"/>
                <a:ext cx="994696" cy="92217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70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2" grpId="0" animBg="1"/>
      <p:bldP spid="13" grpId="0"/>
      <p:bldP spid="14" grpId="0"/>
      <p:bldP spid="15" grpId="0" animBg="1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7A24-9E30-43EF-B3A9-BCF3D3E40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DE073-319E-472F-ADF8-E049A5B5B9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Saving your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Markdown / LaTeX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Python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159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073" y="604704"/>
            <a:ext cx="8825658" cy="1475916"/>
          </a:xfrm>
        </p:spPr>
        <p:txBody>
          <a:bodyPr/>
          <a:lstStyle/>
          <a:p>
            <a:r>
              <a:rPr lang="en-US" dirty="0"/>
              <a:t>Propositions &amp; Logic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08D4B3-441E-4692-9D52-51D4F7310514}"/>
                  </a:ext>
                </a:extLst>
              </p:cNvPr>
              <p:cNvSpPr txBox="1"/>
              <p:nvPr/>
            </p:nvSpPr>
            <p:spPr>
              <a:xfrm>
                <a:off x="1982727" y="3127627"/>
                <a:ext cx="261807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en-US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08D4B3-441E-4692-9D52-51D4F73105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2727" y="3127627"/>
                <a:ext cx="2618071" cy="7694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498FF-9D3D-4C61-A817-AC19938C5741}"/>
                  </a:ext>
                </a:extLst>
              </p:cNvPr>
              <p:cNvSpPr txBox="1"/>
              <p:nvPr/>
            </p:nvSpPr>
            <p:spPr>
              <a:xfrm>
                <a:off x="718581" y="4106391"/>
                <a:ext cx="139576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∨¬</m:t>
                      </m:r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DE498FF-9D3D-4C61-A817-AC19938C57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81" y="4106391"/>
                <a:ext cx="1395767" cy="461665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498C6F-278F-4B20-8196-66A5DF926BB0}"/>
                  </a:ext>
                </a:extLst>
              </p:cNvPr>
              <p:cNvSpPr txBox="1"/>
              <p:nvPr/>
            </p:nvSpPr>
            <p:spPr>
              <a:xfrm>
                <a:off x="3291762" y="4838758"/>
                <a:ext cx="20117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¬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∨(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∧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E498C6F-278F-4B20-8196-66A5DF926B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1762" y="4838758"/>
                <a:ext cx="201170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F41CE-B853-4B11-A035-B03AADFFA9FB}"/>
                  </a:ext>
                </a:extLst>
              </p:cNvPr>
              <p:cNvSpPr txBox="1"/>
              <p:nvPr/>
            </p:nvSpPr>
            <p:spPr>
              <a:xfrm>
                <a:off x="1591359" y="5514691"/>
                <a:ext cx="4932056" cy="5786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∧</m:t>
                          </m:r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¬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∨</m:t>
                              </m:r>
                              <m:r>
                                <a:rPr lang="en-US" sz="28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→(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ABF41CE-B853-4B11-A035-B03AADFFA9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1359" y="5514691"/>
                <a:ext cx="4932056" cy="5786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6584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3DE6D-FB1F-4F85-A648-1F85D673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54BF8-D701-4158-B4C2-49CE83714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035" y="1155935"/>
            <a:ext cx="4883832" cy="4195481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Rules of Logic are everywhere:</a:t>
            </a:r>
          </a:p>
          <a:p>
            <a:pPr lvl="1"/>
            <a:r>
              <a:rPr lang="en-US" sz="2000" dirty="0"/>
              <a:t>Mathematical reasoning</a:t>
            </a:r>
          </a:p>
          <a:p>
            <a:pPr lvl="1"/>
            <a:r>
              <a:rPr lang="en-US" sz="2000" dirty="0"/>
              <a:t>Computer circuits (Logic gates)</a:t>
            </a:r>
          </a:p>
          <a:p>
            <a:pPr lvl="1"/>
            <a:r>
              <a:rPr lang="en-US" sz="2000" dirty="0"/>
              <a:t>Formal Languages (computer languages)</a:t>
            </a:r>
          </a:p>
          <a:p>
            <a:pPr lvl="1"/>
            <a:r>
              <a:rPr lang="en-US" sz="2000" dirty="0"/>
              <a:t>Data Structures</a:t>
            </a:r>
          </a:p>
          <a:p>
            <a:pPr lvl="1"/>
            <a:r>
              <a:rPr lang="en-US" sz="2000" dirty="0"/>
              <a:t>Algorithm Design</a:t>
            </a:r>
          </a:p>
          <a:p>
            <a:pPr lvl="1"/>
            <a:r>
              <a:rPr lang="en-US" sz="2000" dirty="0"/>
              <a:t>Compiler Design</a:t>
            </a:r>
          </a:p>
          <a:p>
            <a:pPr lvl="1"/>
            <a:r>
              <a:rPr lang="en-US" sz="2000" dirty="0"/>
              <a:t>Relational Database Theory</a:t>
            </a:r>
          </a:p>
          <a:p>
            <a:pPr lvl="1"/>
            <a:r>
              <a:rPr lang="en-US" sz="2000" dirty="0"/>
              <a:t>Computability Theory</a:t>
            </a:r>
          </a:p>
          <a:p>
            <a:pPr lvl="1"/>
            <a:r>
              <a:rPr lang="en-US" sz="2000" dirty="0"/>
              <a:t>…</a:t>
            </a:r>
          </a:p>
          <a:p>
            <a:r>
              <a:rPr lang="en-US" sz="2200" dirty="0"/>
              <a:t>All built on a foundation of formal logic</a:t>
            </a:r>
          </a:p>
        </p:txBody>
      </p:sp>
      <p:pic>
        <p:nvPicPr>
          <p:cNvPr id="1026" name="Picture 2" descr="Small Logic Gates — The building blocks of versatile digital circuits -  Part 1">
            <a:extLst>
              <a:ext uri="{FF2B5EF4-FFF2-40B4-BE49-F238E27FC236}">
                <a16:creationId xmlns:a16="http://schemas.microsoft.com/office/drawing/2014/main" id="{C4E84110-E3A6-43CB-9544-E9511ACB0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592" y="1687158"/>
            <a:ext cx="5095916" cy="254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 Venn Diagram Of The Chomsky Hierarchy Of Formal Languages - Diagram (575x721), Png Download">
            <a:extLst>
              <a:ext uri="{FF2B5EF4-FFF2-40B4-BE49-F238E27FC236}">
                <a16:creationId xmlns:a16="http://schemas.microsoft.com/office/drawing/2014/main" id="{B2F03C5E-F024-4562-94DE-732749666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187" y="2333527"/>
            <a:ext cx="3345702" cy="419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ver image for Fundamental Data Structures and Algorithms in C#">
            <a:extLst>
              <a:ext uri="{FF2B5EF4-FFF2-40B4-BE49-F238E27FC236}">
                <a16:creationId xmlns:a16="http://schemas.microsoft.com/office/drawing/2014/main" id="{12C8D987-D1D7-4369-A084-83C990935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29000"/>
            <a:ext cx="4997274" cy="209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rief history of Relational Databases and Oracle novations">
            <a:extLst>
              <a:ext uri="{FF2B5EF4-FFF2-40B4-BE49-F238E27FC236}">
                <a16:creationId xmlns:a16="http://schemas.microsoft.com/office/drawing/2014/main" id="{CCE61A41-5DB7-4FC6-8EDD-26025838E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364" y="3991543"/>
            <a:ext cx="4299685" cy="28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7664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A6639-553D-4A11-A19F-F351046F5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I need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A08F71-9BDE-41A3-BE10-2492897087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is it important to think logically?</a:t>
            </a:r>
          </a:p>
          <a:p>
            <a:pPr lvl="1"/>
            <a:r>
              <a:rPr lang="en-US" dirty="0"/>
              <a:t>Logic sharpens your thinking, allowing it to “cut” more powerfully.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Why know logic (formal or informal)?</a:t>
            </a:r>
          </a:p>
          <a:p>
            <a:pPr lvl="1"/>
            <a:r>
              <a:rPr lang="en-US" dirty="0"/>
              <a:t>Logic gives you a means to mechanize reasoning.</a:t>
            </a:r>
          </a:p>
          <a:p>
            <a:pPr lvl="1"/>
            <a:r>
              <a:rPr lang="en-US" dirty="0"/>
              <a:t>Mechanizing reasoning means programming a computer to do it.</a:t>
            </a:r>
          </a:p>
        </p:txBody>
      </p:sp>
    </p:spTree>
    <p:extLst>
      <p:ext uri="{BB962C8B-B14F-4D97-AF65-F5344CB8AC3E}">
        <p14:creationId xmlns:p14="http://schemas.microsoft.com/office/powerpoint/2010/main" val="68179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ADD88-2AD9-4EBB-8E36-37D6859F3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1639-EFBE-4304-9FCE-D0129A2E1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 proposition is...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declarative sentence. </a:t>
            </a:r>
          </a:p>
          <a:p>
            <a:pPr marL="0" indent="0">
              <a:buNone/>
            </a:pPr>
            <a:r>
              <a:rPr lang="en-US" dirty="0"/>
              <a:t>In other words, a sentence that is either </a:t>
            </a:r>
            <a:r>
              <a:rPr lang="en-US" b="1" i="1" dirty="0"/>
              <a:t>True</a:t>
            </a:r>
            <a:r>
              <a:rPr lang="en-US" dirty="0"/>
              <a:t> or </a:t>
            </a:r>
            <a:r>
              <a:rPr lang="en-US" b="1" i="1" dirty="0"/>
              <a:t>False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r>
              <a:rPr lang="en-US" b="1" i="1" dirty="0"/>
              <a:t>The sky is blue</a:t>
            </a:r>
          </a:p>
          <a:p>
            <a:pPr marL="0" indent="0">
              <a:buNone/>
            </a:pPr>
            <a:r>
              <a:rPr lang="en-US" b="1" i="1" dirty="0"/>
              <a:t>Today is Tuesday</a:t>
            </a:r>
          </a:p>
          <a:p>
            <a:pPr marL="0" indent="0">
              <a:buNone/>
            </a:pPr>
            <a:r>
              <a:rPr lang="en-US" b="1" i="1" dirty="0"/>
              <a:t>We are in a discrete math class</a:t>
            </a:r>
          </a:p>
          <a:p>
            <a:pPr marL="0" indent="0">
              <a:buNone/>
            </a:pPr>
            <a:r>
              <a:rPr lang="en-US" b="1" i="1" dirty="0"/>
              <a:t>2 + 2 = 5</a:t>
            </a:r>
          </a:p>
          <a:p>
            <a:pPr marL="0" indent="0">
              <a:buNone/>
            </a:pPr>
            <a:endParaRPr lang="en-US" b="1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78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cretemath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scretemath" id="{41F1BA77-F6A3-4FDD-8DBD-E0723E09B8CD}" vid="{3C301FDB-B774-48A6-B0A8-42FA5DE57E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discretemath</Template>
  <TotalTime>736</TotalTime>
  <Words>1311</Words>
  <Application>Microsoft Office PowerPoint</Application>
  <PresentationFormat>Widescreen</PresentationFormat>
  <Paragraphs>319</Paragraphs>
  <Slides>25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Cambria Math</vt:lpstr>
      <vt:lpstr>Century Schoolbook</vt:lpstr>
      <vt:lpstr>Consolas</vt:lpstr>
      <vt:lpstr>Wingdings 2</vt:lpstr>
      <vt:lpstr>discretemath</vt:lpstr>
      <vt:lpstr>CSE 280  Discrete Mathematics</vt:lpstr>
      <vt:lpstr>Syllabus / Course Layout </vt:lpstr>
      <vt:lpstr>What is Discrete Mathematics?</vt:lpstr>
      <vt:lpstr>Topics</vt:lpstr>
      <vt:lpstr>Google Colab Demo</vt:lpstr>
      <vt:lpstr>Propositions &amp; Logic</vt:lpstr>
      <vt:lpstr>Why do I need this?</vt:lpstr>
      <vt:lpstr>Why do I need this?</vt:lpstr>
      <vt:lpstr>Propositions</vt:lpstr>
      <vt:lpstr>Propositions</vt:lpstr>
      <vt:lpstr>Propositions</vt:lpstr>
      <vt:lpstr>Translating to/from English </vt:lpstr>
      <vt:lpstr>PowerPoint Presentation</vt:lpstr>
      <vt:lpstr>Logic symbols in Python</vt:lpstr>
      <vt:lpstr>Truth Tables</vt:lpstr>
      <vt:lpstr>Truth Tables</vt:lpstr>
      <vt:lpstr>Practical Uses of Logical Operators</vt:lpstr>
      <vt:lpstr>Group Activity </vt:lpstr>
      <vt:lpstr>Conditionals or Implications</vt:lpstr>
      <vt:lpstr>Conditionals or Implications</vt:lpstr>
      <vt:lpstr>Conditionals: p→q</vt:lpstr>
      <vt:lpstr>Conditionals: p→q</vt:lpstr>
      <vt:lpstr>Conditionals: p→q</vt:lpstr>
      <vt:lpstr>Biconditional </vt:lpstr>
      <vt:lpstr>Group Activity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280 Discrete Mathematics</dc:title>
  <dc:creator>Br Phillips</dc:creator>
  <cp:lastModifiedBy>Nate Phillips</cp:lastModifiedBy>
  <cp:revision>1</cp:revision>
  <dcterms:created xsi:type="dcterms:W3CDTF">2021-09-14T15:40:13Z</dcterms:created>
  <dcterms:modified xsi:type="dcterms:W3CDTF">2023-09-14T21:59:53Z</dcterms:modified>
</cp:coreProperties>
</file>